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 id="275" r:id="rId20"/>
    <p:sldId id="285" r:id="rId21"/>
    <p:sldId id="286" r:id="rId22"/>
  </p:sldIdLst>
  <p:sldSz cx="9144000" cy="6858000" type="screen4x3"/>
  <p:notesSz cx="6858000" cy="9144000"/>
  <p:embeddedFontLst>
    <p:embeddedFont>
      <p:font typeface="Abril Fatface" panose="020B0604020202020204" charset="0"/>
      <p:regular r:id="rId24"/>
    </p:embeddedFont>
    <p:embeddedFont>
      <p:font typeface="DFKai-SB" panose="03000509000000000000" pitchFamily="65" charset="-120"/>
      <p:regular r:id="rId25"/>
    </p:embeddedFont>
    <p:embeddedFont>
      <p:font typeface="David" panose="020E0502060401010101" pitchFamily="34" charset="-79"/>
      <p:regular r:id="rId26"/>
      <p:bold r:id="rId27"/>
    </p:embeddedFont>
    <p:embeddedFont>
      <p:font typeface="Arial Black" panose="020B0A04020102020204" pitchFamily="34" charset="0"/>
      <p:bold r:id="rId28"/>
    </p:embeddedFont>
    <p:embeddedFont>
      <p:font typeface="Comic Sans MS" panose="030F0702030302020204" pitchFamily="66"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42" roundtripDataSignature="AMtx7mhoucs+6qps7rS7s51lGI4iF12fE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BE414B-453F-4A8B-9538-F0946C88F7FA}">
  <a:tblStyle styleId="{7CBE414B-453F-4A8B-9538-F0946C88F7FA}"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slide" Target="slides/slide19.xml"/><Relationship Id="rId42"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schemas.openxmlformats.org/officeDocument/2006/relationships/font" Target="fonts/font9.fntdata"/><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8.fntdata"/><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rgbClr val="000000"/>
                </a:solidFill>
                <a:latin typeface="Comic Sans MS"/>
                <a:ea typeface="Comic Sans MS"/>
                <a:cs typeface="Comic Sans MS"/>
                <a:sym typeface="Comic Sans MS"/>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omic Sans MS"/>
              <a:buNone/>
            </a:pPr>
            <a:fld id="{00000000-1234-1234-1234-123412341234}" type="slidenum">
              <a:rPr lang="en-US" sz="1200" b="0" i="0" u="none" strike="noStrike" cap="none">
                <a:solidFill>
                  <a:srgbClr val="000000"/>
                </a:solidFill>
                <a:latin typeface="Comic Sans MS"/>
                <a:ea typeface="Comic Sans MS"/>
                <a:cs typeface="Comic Sans MS"/>
                <a:sym typeface="Comic Sans MS"/>
              </a:rPr>
              <a:t>‹#›</a:t>
            </a:fld>
            <a:endParaRPr/>
          </a:p>
        </p:txBody>
      </p:sp>
    </p:spTree>
    <p:extLst>
      <p:ext uri="{BB962C8B-B14F-4D97-AF65-F5344CB8AC3E}">
        <p14:creationId xmlns:p14="http://schemas.microsoft.com/office/powerpoint/2010/main" val="14006100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61" name="Google Shape;161;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omic Sans MS"/>
              <a:buNone/>
            </a:pPr>
            <a:fld id="{00000000-1234-1234-1234-123412341234}" type="slidenum">
              <a:rPr lang="en-US" sz="1200" b="0" i="0" u="none">
                <a:solidFill>
                  <a:srgbClr val="000000"/>
                </a:solidFill>
                <a:latin typeface="Comic Sans MS"/>
                <a:ea typeface="Comic Sans MS"/>
                <a:cs typeface="Comic Sans MS"/>
                <a:sym typeface="Comic Sans MS"/>
              </a:rPr>
              <a:t>1</a:t>
            </a:fld>
            <a:endParaRPr/>
          </a:p>
        </p:txBody>
      </p:sp>
    </p:spTree>
    <p:extLst>
      <p:ext uri="{BB962C8B-B14F-4D97-AF65-F5344CB8AC3E}">
        <p14:creationId xmlns:p14="http://schemas.microsoft.com/office/powerpoint/2010/main" val="1854467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222" name="Google Shape;22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9: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omic Sans MS"/>
              <a:buNone/>
            </a:pPr>
            <a:fld id="{00000000-1234-1234-1234-123412341234}" type="slidenum">
              <a:rPr lang="en-US" sz="1200" b="0" i="0" u="none">
                <a:solidFill>
                  <a:srgbClr val="000000"/>
                </a:solidFill>
                <a:latin typeface="Comic Sans MS"/>
                <a:ea typeface="Comic Sans MS"/>
                <a:cs typeface="Comic Sans MS"/>
                <a:sym typeface="Comic Sans MS"/>
              </a:rPr>
              <a:t>10</a:t>
            </a:fld>
            <a:endParaRPr/>
          </a:p>
        </p:txBody>
      </p:sp>
    </p:spTree>
    <p:extLst>
      <p:ext uri="{BB962C8B-B14F-4D97-AF65-F5344CB8AC3E}">
        <p14:creationId xmlns:p14="http://schemas.microsoft.com/office/powerpoint/2010/main" val="1283931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8719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5" name="Google Shape;23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6057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493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850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7783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680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8" name="Google Shape;27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8798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284" name="Google Shape;284;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5" name="Google Shape;285;p20: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omic Sans MS"/>
              <a:buNone/>
            </a:pPr>
            <a:fld id="{00000000-1234-1234-1234-123412341234}" type="slidenum">
              <a:rPr lang="en-US" sz="1200" b="0" i="0" u="none">
                <a:solidFill>
                  <a:srgbClr val="000000"/>
                </a:solidFill>
                <a:latin typeface="Comic Sans MS"/>
                <a:ea typeface="Comic Sans MS"/>
                <a:cs typeface="Comic Sans MS"/>
                <a:sym typeface="Comic Sans MS"/>
              </a:rPr>
              <a:t>18</a:t>
            </a:fld>
            <a:endParaRPr/>
          </a:p>
        </p:txBody>
      </p:sp>
    </p:spTree>
    <p:extLst>
      <p:ext uri="{BB962C8B-B14F-4D97-AF65-F5344CB8AC3E}">
        <p14:creationId xmlns:p14="http://schemas.microsoft.com/office/powerpoint/2010/main" val="2958970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6" name="Google Shape;366;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6477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0639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372" name="Google Shape;372;p3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p3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omic Sans MS"/>
              <a:buNone/>
            </a:pPr>
            <a:fld id="{00000000-1234-1234-1234-123412341234}" type="slidenum">
              <a:rPr lang="en-US" sz="1200" b="0" i="0" u="none">
                <a:solidFill>
                  <a:srgbClr val="000000"/>
                </a:solidFill>
                <a:latin typeface="Comic Sans MS"/>
                <a:ea typeface="Comic Sans MS"/>
                <a:cs typeface="Comic Sans MS"/>
                <a:sym typeface="Comic Sans MS"/>
              </a:rPr>
              <a:t>20</a:t>
            </a:fld>
            <a:endParaRPr/>
          </a:p>
        </p:txBody>
      </p:sp>
    </p:spTree>
    <p:extLst>
      <p:ext uri="{BB962C8B-B14F-4D97-AF65-F5344CB8AC3E}">
        <p14:creationId xmlns:p14="http://schemas.microsoft.com/office/powerpoint/2010/main" val="186945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7caf91664a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7caf91664a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g7caf91664a_0_0:notes"/>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Comic Sans MS"/>
              <a:buNone/>
            </a:pPr>
            <a:fld id="{00000000-1234-1234-1234-123412341234}" type="slidenum">
              <a:rPr lang="en-US"/>
              <a:t>3</a:t>
            </a:fld>
            <a:endParaRPr sz="1400">
              <a:latin typeface="Arial"/>
              <a:ea typeface="Arial"/>
              <a:cs typeface="Arial"/>
              <a:sym typeface="Arial"/>
            </a:endParaRPr>
          </a:p>
        </p:txBody>
      </p:sp>
    </p:spTree>
    <p:extLst>
      <p:ext uri="{BB962C8B-B14F-4D97-AF65-F5344CB8AC3E}">
        <p14:creationId xmlns:p14="http://schemas.microsoft.com/office/powerpoint/2010/main" val="1943615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5423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8597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94" name="Google Shape;194;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5: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omic Sans MS"/>
              <a:buNone/>
            </a:pPr>
            <a:fld id="{00000000-1234-1234-1234-123412341234}" type="slidenum">
              <a:rPr lang="en-US" sz="1200" b="0" i="0" u="none">
                <a:solidFill>
                  <a:srgbClr val="000000"/>
                </a:solidFill>
                <a:latin typeface="Comic Sans MS"/>
                <a:ea typeface="Comic Sans MS"/>
                <a:cs typeface="Comic Sans MS"/>
                <a:sym typeface="Comic Sans MS"/>
              </a:rPr>
              <a:t>6</a:t>
            </a:fld>
            <a:endParaRPr/>
          </a:p>
        </p:txBody>
      </p:sp>
    </p:spTree>
    <p:extLst>
      <p:ext uri="{BB962C8B-B14F-4D97-AF65-F5344CB8AC3E}">
        <p14:creationId xmlns:p14="http://schemas.microsoft.com/office/powerpoint/2010/main" val="3741589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7787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207" name="Google Shape;207;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7: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omic Sans MS"/>
              <a:buNone/>
            </a:pPr>
            <a:fld id="{00000000-1234-1234-1234-123412341234}" type="slidenum">
              <a:rPr lang="en-US" sz="1200" b="0" i="0" u="none">
                <a:solidFill>
                  <a:srgbClr val="000000"/>
                </a:solidFill>
                <a:latin typeface="Comic Sans MS"/>
                <a:ea typeface="Comic Sans MS"/>
                <a:cs typeface="Comic Sans MS"/>
                <a:sym typeface="Comic Sans MS"/>
              </a:rPr>
              <a:t>8</a:t>
            </a:fld>
            <a:endParaRPr/>
          </a:p>
        </p:txBody>
      </p:sp>
    </p:spTree>
    <p:extLst>
      <p:ext uri="{BB962C8B-B14F-4D97-AF65-F5344CB8AC3E}">
        <p14:creationId xmlns:p14="http://schemas.microsoft.com/office/powerpoint/2010/main" val="1602777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215" name="Google Shape;215;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8: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omic Sans MS"/>
              <a:buNone/>
            </a:pPr>
            <a:fld id="{00000000-1234-1234-1234-123412341234}" type="slidenum">
              <a:rPr lang="en-US" sz="1200" b="0" i="0" u="none">
                <a:solidFill>
                  <a:srgbClr val="000000"/>
                </a:solidFill>
                <a:latin typeface="Comic Sans MS"/>
                <a:ea typeface="Comic Sans MS"/>
                <a:cs typeface="Comic Sans MS"/>
                <a:sym typeface="Comic Sans MS"/>
              </a:rPr>
              <a:t>9</a:t>
            </a:fld>
            <a:endParaRPr/>
          </a:p>
        </p:txBody>
      </p:sp>
    </p:spTree>
    <p:extLst>
      <p:ext uri="{BB962C8B-B14F-4D97-AF65-F5344CB8AC3E}">
        <p14:creationId xmlns:p14="http://schemas.microsoft.com/office/powerpoint/2010/main" val="97652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
        <p:cNvGrpSpPr/>
        <p:nvPr/>
      </p:nvGrpSpPr>
      <p:grpSpPr>
        <a:xfrm>
          <a:off x="0" y="0"/>
          <a:ext cx="0" cy="0"/>
          <a:chOff x="0" y="0"/>
          <a:chExt cx="0" cy="0"/>
        </a:xfrm>
      </p:grpSpPr>
      <p:sp>
        <p:nvSpPr>
          <p:cNvPr id="39" name="Google Shape;39;p33"/>
          <p:cNvSpPr txBox="1">
            <a:spLocks noGrp="1"/>
          </p:cNvSpPr>
          <p:nvPr>
            <p:ph type="ctrTitle"/>
          </p:nvPr>
        </p:nvSpPr>
        <p:spPr>
          <a:xfrm>
            <a:off x="1371600" y="1511300"/>
            <a:ext cx="6400800" cy="2273300"/>
          </a:xfrm>
          <a:prstGeom prst="rect">
            <a:avLst/>
          </a:prstGeom>
          <a:noFill/>
          <a:ln>
            <a:noFill/>
          </a:ln>
          <a:effectLst>
            <a:outerShdw dist="45791" dir="2021404" algn="ctr" rotWithShape="0">
              <a:schemeClr val="lt2"/>
            </a:outerShdw>
          </a:effectLst>
        </p:spPr>
        <p:txBody>
          <a:bodyPr spcFirstLastPara="1" wrap="square" lIns="91425" tIns="45700" rIns="91425" bIns="45700" anchor="b" anchorCtr="0">
            <a:noAutofit/>
          </a:bodyPr>
          <a:lstStyle>
            <a:lvl1pPr lvl="0" algn="ctr">
              <a:spcBef>
                <a:spcPts val="0"/>
              </a:spcBef>
              <a:spcAft>
                <a:spcPts val="0"/>
              </a:spcAft>
              <a:buSzPts val="1400"/>
              <a:buNone/>
              <a:defRPr>
                <a:solidFill>
                  <a:schemeClr val="dk2"/>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33"/>
          <p:cNvSpPr txBox="1">
            <a:spLocks noGrp="1"/>
          </p:cNvSpPr>
          <p:nvPr>
            <p:ph type="subTitle" idx="1"/>
          </p:nvPr>
        </p:nvSpPr>
        <p:spPr>
          <a:xfrm>
            <a:off x="1549400" y="4051300"/>
            <a:ext cx="6032500" cy="1003300"/>
          </a:xfrm>
          <a:prstGeom prst="rect">
            <a:avLst/>
          </a:prstGeom>
          <a:noFill/>
          <a:ln>
            <a:noFill/>
          </a:ln>
        </p:spPr>
        <p:txBody>
          <a:bodyPr spcFirstLastPara="1" wrap="square" lIns="91425" tIns="45700" rIns="91425" bIns="45700" anchor="t" anchorCtr="0">
            <a:noAutofit/>
          </a:bodyPr>
          <a:lstStyle>
            <a:lvl1pPr lvl="0" algn="ctr">
              <a:spcBef>
                <a:spcPts val="560"/>
              </a:spcBef>
              <a:spcAft>
                <a:spcPts val="0"/>
              </a:spcAft>
              <a:buClr>
                <a:schemeClr val="dk1"/>
              </a:buClr>
              <a:buSzPts val="2800"/>
              <a:buFont typeface="Comic Sans MS"/>
              <a:buNone/>
              <a:defRPr sz="2800"/>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41" name="Google Shape;41;p3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6"/>
        <p:cNvGrpSpPr/>
        <p:nvPr/>
      </p:nvGrpSpPr>
      <p:grpSpPr>
        <a:xfrm>
          <a:off x="0" y="0"/>
          <a:ext cx="0" cy="0"/>
          <a:chOff x="0" y="0"/>
          <a:chExt cx="0" cy="0"/>
        </a:xfrm>
      </p:grpSpPr>
      <p:sp>
        <p:nvSpPr>
          <p:cNvPr id="147" name="Google Shape;147;p43"/>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8" name="Google Shape;148;p43"/>
          <p:cNvSpPr txBox="1">
            <a:spLocks noGrp="1"/>
          </p:cNvSpPr>
          <p:nvPr>
            <p:ph type="body" idx="1"/>
          </p:nvPr>
        </p:nvSpPr>
        <p:spPr>
          <a:xfrm>
            <a:off x="685800" y="1828800"/>
            <a:ext cx="3771900" cy="36576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Comic Sans MS"/>
              <a:buChar char="•"/>
              <a:defRPr sz="2800"/>
            </a:lvl1pPr>
            <a:lvl2pPr marL="914400" lvl="1" indent="-381000" algn="l">
              <a:spcBef>
                <a:spcPts val="480"/>
              </a:spcBef>
              <a:spcAft>
                <a:spcPts val="0"/>
              </a:spcAft>
              <a:buClr>
                <a:schemeClr val="dk1"/>
              </a:buClr>
              <a:buSzPts val="2400"/>
              <a:buFont typeface="Comic Sans MS"/>
              <a:buChar char="–"/>
              <a:defRPr sz="2400"/>
            </a:lvl2pPr>
            <a:lvl3pPr marL="1371600" lvl="2" indent="-355600" algn="l">
              <a:spcBef>
                <a:spcPts val="400"/>
              </a:spcBef>
              <a:spcAft>
                <a:spcPts val="0"/>
              </a:spcAft>
              <a:buClr>
                <a:schemeClr val="dk1"/>
              </a:buClr>
              <a:buSzPts val="2000"/>
              <a:buFont typeface="Comic Sans MS"/>
              <a:buChar char="•"/>
              <a:defRPr sz="2000"/>
            </a:lvl3pPr>
            <a:lvl4pPr marL="1828800" lvl="3" indent="-342900" algn="l">
              <a:spcBef>
                <a:spcPts val="360"/>
              </a:spcBef>
              <a:spcAft>
                <a:spcPts val="0"/>
              </a:spcAft>
              <a:buClr>
                <a:schemeClr val="dk1"/>
              </a:buClr>
              <a:buSzPts val="1800"/>
              <a:buFont typeface="Comic Sans MS"/>
              <a:buChar char="–"/>
              <a:defRPr sz="1800"/>
            </a:lvl4pPr>
            <a:lvl5pPr marL="2286000" lvl="4" indent="-342900" algn="l">
              <a:spcBef>
                <a:spcPts val="360"/>
              </a:spcBef>
              <a:spcAft>
                <a:spcPts val="0"/>
              </a:spcAft>
              <a:buClr>
                <a:schemeClr val="dk1"/>
              </a:buClr>
              <a:buSzPts val="1800"/>
              <a:buFont typeface="Comic Sans MS"/>
              <a:buChar char="»"/>
              <a:defRPr sz="1800"/>
            </a:lvl5pPr>
            <a:lvl6pPr marL="2743200" lvl="5" indent="-342900" algn="l">
              <a:spcBef>
                <a:spcPts val="360"/>
              </a:spcBef>
              <a:spcAft>
                <a:spcPts val="0"/>
              </a:spcAft>
              <a:buClr>
                <a:schemeClr val="dk1"/>
              </a:buClr>
              <a:buSzPts val="1800"/>
              <a:buFont typeface="Comic Sans MS"/>
              <a:buChar char="»"/>
              <a:defRPr sz="1800"/>
            </a:lvl6pPr>
            <a:lvl7pPr marL="3200400" lvl="6" indent="-342900" algn="l">
              <a:spcBef>
                <a:spcPts val="360"/>
              </a:spcBef>
              <a:spcAft>
                <a:spcPts val="0"/>
              </a:spcAft>
              <a:buClr>
                <a:schemeClr val="dk1"/>
              </a:buClr>
              <a:buSzPts val="1800"/>
              <a:buFont typeface="Comic Sans MS"/>
              <a:buChar char="»"/>
              <a:defRPr sz="1800"/>
            </a:lvl7pPr>
            <a:lvl8pPr marL="3657600" lvl="7" indent="-342900" algn="l">
              <a:spcBef>
                <a:spcPts val="360"/>
              </a:spcBef>
              <a:spcAft>
                <a:spcPts val="0"/>
              </a:spcAft>
              <a:buClr>
                <a:schemeClr val="dk1"/>
              </a:buClr>
              <a:buSzPts val="1800"/>
              <a:buFont typeface="Comic Sans MS"/>
              <a:buChar char="»"/>
              <a:defRPr sz="1800"/>
            </a:lvl8pPr>
            <a:lvl9pPr marL="4114800" lvl="8" indent="-342900" algn="l">
              <a:spcBef>
                <a:spcPts val="360"/>
              </a:spcBef>
              <a:spcAft>
                <a:spcPts val="0"/>
              </a:spcAft>
              <a:buClr>
                <a:schemeClr val="dk1"/>
              </a:buClr>
              <a:buSzPts val="1800"/>
              <a:buFont typeface="Comic Sans MS"/>
              <a:buChar char="»"/>
              <a:defRPr sz="1800"/>
            </a:lvl9pPr>
          </a:lstStyle>
          <a:p>
            <a:endParaRPr/>
          </a:p>
        </p:txBody>
      </p:sp>
      <p:sp>
        <p:nvSpPr>
          <p:cNvPr id="149" name="Google Shape;149;p43"/>
          <p:cNvSpPr txBox="1">
            <a:spLocks noGrp="1"/>
          </p:cNvSpPr>
          <p:nvPr>
            <p:ph type="body" idx="2"/>
          </p:nvPr>
        </p:nvSpPr>
        <p:spPr>
          <a:xfrm>
            <a:off x="4610100" y="1828800"/>
            <a:ext cx="3771900" cy="36576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Comic Sans MS"/>
              <a:buChar char="•"/>
              <a:defRPr sz="2800"/>
            </a:lvl1pPr>
            <a:lvl2pPr marL="914400" lvl="1" indent="-381000" algn="l">
              <a:spcBef>
                <a:spcPts val="480"/>
              </a:spcBef>
              <a:spcAft>
                <a:spcPts val="0"/>
              </a:spcAft>
              <a:buClr>
                <a:schemeClr val="dk1"/>
              </a:buClr>
              <a:buSzPts val="2400"/>
              <a:buFont typeface="Comic Sans MS"/>
              <a:buChar char="–"/>
              <a:defRPr sz="2400"/>
            </a:lvl2pPr>
            <a:lvl3pPr marL="1371600" lvl="2" indent="-355600" algn="l">
              <a:spcBef>
                <a:spcPts val="400"/>
              </a:spcBef>
              <a:spcAft>
                <a:spcPts val="0"/>
              </a:spcAft>
              <a:buClr>
                <a:schemeClr val="dk1"/>
              </a:buClr>
              <a:buSzPts val="2000"/>
              <a:buFont typeface="Comic Sans MS"/>
              <a:buChar char="•"/>
              <a:defRPr sz="2000"/>
            </a:lvl3pPr>
            <a:lvl4pPr marL="1828800" lvl="3" indent="-342900" algn="l">
              <a:spcBef>
                <a:spcPts val="360"/>
              </a:spcBef>
              <a:spcAft>
                <a:spcPts val="0"/>
              </a:spcAft>
              <a:buClr>
                <a:schemeClr val="dk1"/>
              </a:buClr>
              <a:buSzPts val="1800"/>
              <a:buFont typeface="Comic Sans MS"/>
              <a:buChar char="–"/>
              <a:defRPr sz="1800"/>
            </a:lvl4pPr>
            <a:lvl5pPr marL="2286000" lvl="4" indent="-342900" algn="l">
              <a:spcBef>
                <a:spcPts val="360"/>
              </a:spcBef>
              <a:spcAft>
                <a:spcPts val="0"/>
              </a:spcAft>
              <a:buClr>
                <a:schemeClr val="dk1"/>
              </a:buClr>
              <a:buSzPts val="1800"/>
              <a:buFont typeface="Comic Sans MS"/>
              <a:buChar char="»"/>
              <a:defRPr sz="1800"/>
            </a:lvl5pPr>
            <a:lvl6pPr marL="2743200" lvl="5" indent="-342900" algn="l">
              <a:spcBef>
                <a:spcPts val="360"/>
              </a:spcBef>
              <a:spcAft>
                <a:spcPts val="0"/>
              </a:spcAft>
              <a:buClr>
                <a:schemeClr val="dk1"/>
              </a:buClr>
              <a:buSzPts val="1800"/>
              <a:buFont typeface="Comic Sans MS"/>
              <a:buChar char="»"/>
              <a:defRPr sz="1800"/>
            </a:lvl6pPr>
            <a:lvl7pPr marL="3200400" lvl="6" indent="-342900" algn="l">
              <a:spcBef>
                <a:spcPts val="360"/>
              </a:spcBef>
              <a:spcAft>
                <a:spcPts val="0"/>
              </a:spcAft>
              <a:buClr>
                <a:schemeClr val="dk1"/>
              </a:buClr>
              <a:buSzPts val="1800"/>
              <a:buFont typeface="Comic Sans MS"/>
              <a:buChar char="»"/>
              <a:defRPr sz="1800"/>
            </a:lvl7pPr>
            <a:lvl8pPr marL="3657600" lvl="7" indent="-342900" algn="l">
              <a:spcBef>
                <a:spcPts val="360"/>
              </a:spcBef>
              <a:spcAft>
                <a:spcPts val="0"/>
              </a:spcAft>
              <a:buClr>
                <a:schemeClr val="dk1"/>
              </a:buClr>
              <a:buSzPts val="1800"/>
              <a:buFont typeface="Comic Sans MS"/>
              <a:buChar char="»"/>
              <a:defRPr sz="1800"/>
            </a:lvl8pPr>
            <a:lvl9pPr marL="4114800" lvl="8" indent="-342900" algn="l">
              <a:spcBef>
                <a:spcPts val="360"/>
              </a:spcBef>
              <a:spcAft>
                <a:spcPts val="0"/>
              </a:spcAft>
              <a:buClr>
                <a:schemeClr val="dk1"/>
              </a:buClr>
              <a:buSzPts val="1800"/>
              <a:buFont typeface="Comic Sans MS"/>
              <a:buChar char="»"/>
              <a:defRPr sz="1800"/>
            </a:lvl9pPr>
          </a:lstStyle>
          <a:p>
            <a:endParaRPr/>
          </a:p>
        </p:txBody>
      </p:sp>
      <p:sp>
        <p:nvSpPr>
          <p:cNvPr id="150" name="Google Shape;150;p43"/>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43"/>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43"/>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3"/>
        <p:cNvGrpSpPr/>
        <p:nvPr/>
      </p:nvGrpSpPr>
      <p:grpSpPr>
        <a:xfrm>
          <a:off x="0" y="0"/>
          <a:ext cx="0" cy="0"/>
          <a:chOff x="0" y="0"/>
          <a:chExt cx="0" cy="0"/>
        </a:xfrm>
      </p:grpSpPr>
      <p:sp>
        <p:nvSpPr>
          <p:cNvPr id="154" name="Google Shape;154;p4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5" name="Google Shape;155;p4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Comic Sans MS"/>
              <a:buNone/>
              <a:defRPr sz="2000"/>
            </a:lvl1pPr>
            <a:lvl2pPr marL="914400" lvl="1" indent="-228600" algn="l">
              <a:spcBef>
                <a:spcPts val="360"/>
              </a:spcBef>
              <a:spcAft>
                <a:spcPts val="0"/>
              </a:spcAft>
              <a:buClr>
                <a:schemeClr val="dk1"/>
              </a:buClr>
              <a:buSzPts val="1800"/>
              <a:buFont typeface="Comic Sans MS"/>
              <a:buNone/>
              <a:defRPr sz="1800"/>
            </a:lvl2pPr>
            <a:lvl3pPr marL="1371600" lvl="2" indent="-228600" algn="l">
              <a:spcBef>
                <a:spcPts val="320"/>
              </a:spcBef>
              <a:spcAft>
                <a:spcPts val="0"/>
              </a:spcAft>
              <a:buClr>
                <a:schemeClr val="dk1"/>
              </a:buClr>
              <a:buSzPts val="1600"/>
              <a:buFont typeface="Comic Sans MS"/>
              <a:buNone/>
              <a:defRPr sz="1600"/>
            </a:lvl3pPr>
            <a:lvl4pPr marL="1828800" lvl="3" indent="-228600" algn="l">
              <a:spcBef>
                <a:spcPts val="280"/>
              </a:spcBef>
              <a:spcAft>
                <a:spcPts val="0"/>
              </a:spcAft>
              <a:buClr>
                <a:schemeClr val="dk1"/>
              </a:buClr>
              <a:buSzPts val="1400"/>
              <a:buFont typeface="Comic Sans MS"/>
              <a:buNone/>
              <a:defRPr sz="1400"/>
            </a:lvl4pPr>
            <a:lvl5pPr marL="2286000" lvl="4" indent="-228600" algn="l">
              <a:spcBef>
                <a:spcPts val="280"/>
              </a:spcBef>
              <a:spcAft>
                <a:spcPts val="0"/>
              </a:spcAft>
              <a:buClr>
                <a:schemeClr val="dk1"/>
              </a:buClr>
              <a:buSzPts val="1400"/>
              <a:buFont typeface="Comic Sans MS"/>
              <a:buNone/>
              <a:defRPr sz="1400"/>
            </a:lvl5pPr>
            <a:lvl6pPr marL="2743200" lvl="5" indent="-228600" algn="l">
              <a:spcBef>
                <a:spcPts val="280"/>
              </a:spcBef>
              <a:spcAft>
                <a:spcPts val="0"/>
              </a:spcAft>
              <a:buClr>
                <a:schemeClr val="dk1"/>
              </a:buClr>
              <a:buSzPts val="1400"/>
              <a:buFont typeface="Comic Sans MS"/>
              <a:buNone/>
              <a:defRPr sz="1400"/>
            </a:lvl6pPr>
            <a:lvl7pPr marL="3200400" lvl="6" indent="-228600" algn="l">
              <a:spcBef>
                <a:spcPts val="280"/>
              </a:spcBef>
              <a:spcAft>
                <a:spcPts val="0"/>
              </a:spcAft>
              <a:buClr>
                <a:schemeClr val="dk1"/>
              </a:buClr>
              <a:buSzPts val="1400"/>
              <a:buFont typeface="Comic Sans MS"/>
              <a:buNone/>
              <a:defRPr sz="1400"/>
            </a:lvl7pPr>
            <a:lvl8pPr marL="3657600" lvl="7" indent="-228600" algn="l">
              <a:spcBef>
                <a:spcPts val="280"/>
              </a:spcBef>
              <a:spcAft>
                <a:spcPts val="0"/>
              </a:spcAft>
              <a:buClr>
                <a:schemeClr val="dk1"/>
              </a:buClr>
              <a:buSzPts val="1400"/>
              <a:buFont typeface="Comic Sans MS"/>
              <a:buNone/>
              <a:defRPr sz="1400"/>
            </a:lvl8pPr>
            <a:lvl9pPr marL="4114800" lvl="8" indent="-228600" algn="l">
              <a:spcBef>
                <a:spcPts val="280"/>
              </a:spcBef>
              <a:spcAft>
                <a:spcPts val="0"/>
              </a:spcAft>
              <a:buClr>
                <a:schemeClr val="dk1"/>
              </a:buClr>
              <a:buSzPts val="1400"/>
              <a:buFont typeface="Comic Sans MS"/>
              <a:buNone/>
              <a:defRPr sz="1400"/>
            </a:lvl9pPr>
          </a:lstStyle>
          <a:p>
            <a:endParaRPr/>
          </a:p>
        </p:txBody>
      </p:sp>
      <p:sp>
        <p:nvSpPr>
          <p:cNvPr id="156" name="Google Shape;156;p44"/>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44"/>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44"/>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6"/>
        <p:cNvGrpSpPr/>
        <p:nvPr/>
      </p:nvGrpSpPr>
      <p:grpSpPr>
        <a:xfrm>
          <a:off x="0" y="0"/>
          <a:ext cx="0" cy="0"/>
          <a:chOff x="0" y="0"/>
          <a:chExt cx="0" cy="0"/>
        </a:xfrm>
      </p:grpSpPr>
      <p:sp>
        <p:nvSpPr>
          <p:cNvPr id="97" name="Google Shape;97;p35"/>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8" name="Google Shape;98;p35"/>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9" name="Google Shape;99;p35"/>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35"/>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35"/>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2"/>
        <p:cNvGrpSpPr/>
        <p:nvPr/>
      </p:nvGrpSpPr>
      <p:grpSpPr>
        <a:xfrm>
          <a:off x="0" y="0"/>
          <a:ext cx="0" cy="0"/>
          <a:chOff x="0" y="0"/>
          <a:chExt cx="0" cy="0"/>
        </a:xfrm>
      </p:grpSpPr>
      <p:sp>
        <p:nvSpPr>
          <p:cNvPr id="103" name="Google Shape;103;p36"/>
          <p:cNvSpPr txBox="1">
            <a:spLocks noGrp="1"/>
          </p:cNvSpPr>
          <p:nvPr>
            <p:ph type="title"/>
          </p:nvPr>
        </p:nvSpPr>
        <p:spPr>
          <a:xfrm rot="5400000">
            <a:off x="4752975" y="1857375"/>
            <a:ext cx="5334000" cy="192405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4" name="Google Shape;104;p36"/>
          <p:cNvSpPr txBox="1">
            <a:spLocks noGrp="1"/>
          </p:cNvSpPr>
          <p:nvPr>
            <p:ph type="body" idx="1"/>
          </p:nvPr>
        </p:nvSpPr>
        <p:spPr>
          <a:xfrm rot="5400000">
            <a:off x="828675" y="9525"/>
            <a:ext cx="5334000" cy="561975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5" name="Google Shape;105;p36"/>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36"/>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36"/>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8"/>
        <p:cNvGrpSpPr/>
        <p:nvPr/>
      </p:nvGrpSpPr>
      <p:grpSpPr>
        <a:xfrm>
          <a:off x="0" y="0"/>
          <a:ext cx="0" cy="0"/>
          <a:chOff x="0" y="0"/>
          <a:chExt cx="0" cy="0"/>
        </a:xfrm>
      </p:grpSpPr>
      <p:sp>
        <p:nvSpPr>
          <p:cNvPr id="109" name="Google Shape;109;p37"/>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37"/>
          <p:cNvSpPr txBox="1">
            <a:spLocks noGrp="1"/>
          </p:cNvSpPr>
          <p:nvPr>
            <p:ph type="body" idx="1"/>
          </p:nvPr>
        </p:nvSpPr>
        <p:spPr>
          <a:xfrm rot="5400000">
            <a:off x="2705100" y="-190500"/>
            <a:ext cx="3657600" cy="7696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37"/>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37"/>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37"/>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4"/>
        <p:cNvGrpSpPr/>
        <p:nvPr/>
      </p:nvGrpSpPr>
      <p:grpSpPr>
        <a:xfrm>
          <a:off x="0" y="0"/>
          <a:ext cx="0" cy="0"/>
          <a:chOff x="0" y="0"/>
          <a:chExt cx="0" cy="0"/>
        </a:xfrm>
      </p:grpSpPr>
      <p:sp>
        <p:nvSpPr>
          <p:cNvPr id="115" name="Google Shape;115;p3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6" name="Google Shape;116;p3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Comic Sans MS"/>
              <a:buNone/>
              <a:defRPr sz="3200">
                <a:solidFill>
                  <a:schemeClr val="dk1"/>
                </a:solidFill>
                <a:latin typeface="Comic Sans MS"/>
                <a:ea typeface="Comic Sans MS"/>
                <a:cs typeface="Comic Sans MS"/>
                <a:sym typeface="Comic Sans MS"/>
              </a:defRPr>
            </a:lvl1pPr>
            <a:lvl2pPr marR="0" lvl="1" algn="l" rtl="0">
              <a:spcBef>
                <a:spcPts val="560"/>
              </a:spcBef>
              <a:spcAft>
                <a:spcPts val="0"/>
              </a:spcAft>
              <a:buClr>
                <a:schemeClr val="dk1"/>
              </a:buClr>
              <a:buSzPts val="2800"/>
              <a:buFont typeface="Comic Sans MS"/>
              <a:buNone/>
              <a:defRPr sz="2800" b="0" i="0" u="none" strike="noStrike" cap="none">
                <a:solidFill>
                  <a:schemeClr val="dk1"/>
                </a:solidFill>
                <a:latin typeface="Comic Sans MS"/>
                <a:ea typeface="Comic Sans MS"/>
                <a:cs typeface="Comic Sans MS"/>
                <a:sym typeface="Comic Sans MS"/>
              </a:defRPr>
            </a:lvl2pPr>
            <a:lvl3pPr marR="0" lvl="2" algn="l" rtl="0">
              <a:spcBef>
                <a:spcPts val="480"/>
              </a:spcBef>
              <a:spcAft>
                <a:spcPts val="0"/>
              </a:spcAft>
              <a:buClr>
                <a:schemeClr val="dk1"/>
              </a:buClr>
              <a:buSzPts val="2400"/>
              <a:buFont typeface="Comic Sans MS"/>
              <a:buNone/>
              <a:defRPr sz="2400" b="0" i="0" u="none" strike="noStrike" cap="none">
                <a:solidFill>
                  <a:schemeClr val="dk1"/>
                </a:solidFill>
                <a:latin typeface="Comic Sans MS"/>
                <a:ea typeface="Comic Sans MS"/>
                <a:cs typeface="Comic Sans MS"/>
                <a:sym typeface="Comic Sans MS"/>
              </a:defRPr>
            </a:lvl3pPr>
            <a:lvl4pPr marR="0" lvl="3"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4pPr>
            <a:lvl5pPr marR="0" lvl="4"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5pPr>
            <a:lvl6pPr marR="0" lvl="5"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6pPr>
            <a:lvl7pPr marR="0" lvl="6"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7pPr>
            <a:lvl8pPr marR="0" lvl="7"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8pPr>
            <a:lvl9pPr marR="0" lvl="8" algn="l" rtl="0">
              <a:spcBef>
                <a:spcPts val="400"/>
              </a:spcBef>
              <a:spcAft>
                <a:spcPts val="0"/>
              </a:spcAft>
              <a:buClr>
                <a:schemeClr val="dk1"/>
              </a:buClr>
              <a:buSzPts val="2000"/>
              <a:buFont typeface="Comic Sans MS"/>
              <a:buNone/>
              <a:defRPr sz="2000" b="0" i="0" u="none" strike="noStrike" cap="none">
                <a:solidFill>
                  <a:schemeClr val="dk1"/>
                </a:solidFill>
                <a:latin typeface="Comic Sans MS"/>
                <a:ea typeface="Comic Sans MS"/>
                <a:cs typeface="Comic Sans MS"/>
                <a:sym typeface="Comic Sans MS"/>
              </a:defRPr>
            </a:lvl9pPr>
          </a:lstStyle>
          <a:p>
            <a:endParaRPr/>
          </a:p>
        </p:txBody>
      </p:sp>
      <p:sp>
        <p:nvSpPr>
          <p:cNvPr id="117" name="Google Shape;117;p3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Comic Sans MS"/>
              <a:buNone/>
              <a:defRPr sz="1400"/>
            </a:lvl1pPr>
            <a:lvl2pPr marL="914400" lvl="1" indent="-228600" algn="l">
              <a:spcBef>
                <a:spcPts val="240"/>
              </a:spcBef>
              <a:spcAft>
                <a:spcPts val="0"/>
              </a:spcAft>
              <a:buClr>
                <a:schemeClr val="dk1"/>
              </a:buClr>
              <a:buSzPts val="1200"/>
              <a:buFont typeface="Comic Sans MS"/>
              <a:buNone/>
              <a:defRPr sz="1200"/>
            </a:lvl2pPr>
            <a:lvl3pPr marL="1371600" lvl="2" indent="-228600" algn="l">
              <a:spcBef>
                <a:spcPts val="200"/>
              </a:spcBef>
              <a:spcAft>
                <a:spcPts val="0"/>
              </a:spcAft>
              <a:buClr>
                <a:schemeClr val="dk1"/>
              </a:buClr>
              <a:buSzPts val="1000"/>
              <a:buFont typeface="Comic Sans MS"/>
              <a:buNone/>
              <a:defRPr sz="1000"/>
            </a:lvl3pPr>
            <a:lvl4pPr marL="1828800" lvl="3" indent="-228600" algn="l">
              <a:spcBef>
                <a:spcPts val="180"/>
              </a:spcBef>
              <a:spcAft>
                <a:spcPts val="0"/>
              </a:spcAft>
              <a:buClr>
                <a:schemeClr val="dk1"/>
              </a:buClr>
              <a:buSzPts val="900"/>
              <a:buFont typeface="Comic Sans MS"/>
              <a:buNone/>
              <a:defRPr sz="900"/>
            </a:lvl4pPr>
            <a:lvl5pPr marL="2286000" lvl="4" indent="-228600" algn="l">
              <a:spcBef>
                <a:spcPts val="180"/>
              </a:spcBef>
              <a:spcAft>
                <a:spcPts val="0"/>
              </a:spcAft>
              <a:buClr>
                <a:schemeClr val="dk1"/>
              </a:buClr>
              <a:buSzPts val="900"/>
              <a:buFont typeface="Comic Sans MS"/>
              <a:buNone/>
              <a:defRPr sz="900"/>
            </a:lvl5pPr>
            <a:lvl6pPr marL="2743200" lvl="5" indent="-228600" algn="l">
              <a:spcBef>
                <a:spcPts val="180"/>
              </a:spcBef>
              <a:spcAft>
                <a:spcPts val="0"/>
              </a:spcAft>
              <a:buClr>
                <a:schemeClr val="dk1"/>
              </a:buClr>
              <a:buSzPts val="900"/>
              <a:buFont typeface="Comic Sans MS"/>
              <a:buNone/>
              <a:defRPr sz="900"/>
            </a:lvl6pPr>
            <a:lvl7pPr marL="3200400" lvl="6" indent="-228600" algn="l">
              <a:spcBef>
                <a:spcPts val="180"/>
              </a:spcBef>
              <a:spcAft>
                <a:spcPts val="0"/>
              </a:spcAft>
              <a:buClr>
                <a:schemeClr val="dk1"/>
              </a:buClr>
              <a:buSzPts val="900"/>
              <a:buFont typeface="Comic Sans MS"/>
              <a:buNone/>
              <a:defRPr sz="900"/>
            </a:lvl7pPr>
            <a:lvl8pPr marL="3657600" lvl="7" indent="-228600" algn="l">
              <a:spcBef>
                <a:spcPts val="180"/>
              </a:spcBef>
              <a:spcAft>
                <a:spcPts val="0"/>
              </a:spcAft>
              <a:buClr>
                <a:schemeClr val="dk1"/>
              </a:buClr>
              <a:buSzPts val="900"/>
              <a:buFont typeface="Comic Sans MS"/>
              <a:buNone/>
              <a:defRPr sz="900"/>
            </a:lvl8pPr>
            <a:lvl9pPr marL="4114800" lvl="8" indent="-228600" algn="l">
              <a:spcBef>
                <a:spcPts val="180"/>
              </a:spcBef>
              <a:spcAft>
                <a:spcPts val="0"/>
              </a:spcAft>
              <a:buClr>
                <a:schemeClr val="dk1"/>
              </a:buClr>
              <a:buSzPts val="900"/>
              <a:buFont typeface="Comic Sans MS"/>
              <a:buNone/>
              <a:defRPr sz="900"/>
            </a:lvl9pPr>
          </a:lstStyle>
          <a:p>
            <a:endParaRPr/>
          </a:p>
        </p:txBody>
      </p:sp>
      <p:sp>
        <p:nvSpPr>
          <p:cNvPr id="118" name="Google Shape;118;p38"/>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38"/>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38"/>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1"/>
        <p:cNvGrpSpPr/>
        <p:nvPr/>
      </p:nvGrpSpPr>
      <p:grpSpPr>
        <a:xfrm>
          <a:off x="0" y="0"/>
          <a:ext cx="0" cy="0"/>
          <a:chOff x="0" y="0"/>
          <a:chExt cx="0" cy="0"/>
        </a:xfrm>
      </p:grpSpPr>
      <p:sp>
        <p:nvSpPr>
          <p:cNvPr id="122" name="Google Shape;122;p3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3" name="Google Shape;123;p3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Comic Sans MS"/>
              <a:buChar char="•"/>
              <a:defRPr sz="3200"/>
            </a:lvl1pPr>
            <a:lvl2pPr marL="914400" lvl="1" indent="-406400" algn="l">
              <a:spcBef>
                <a:spcPts val="560"/>
              </a:spcBef>
              <a:spcAft>
                <a:spcPts val="0"/>
              </a:spcAft>
              <a:buClr>
                <a:schemeClr val="dk1"/>
              </a:buClr>
              <a:buSzPts val="2800"/>
              <a:buFont typeface="Comic Sans MS"/>
              <a:buChar char="–"/>
              <a:defRPr sz="2800"/>
            </a:lvl2pPr>
            <a:lvl3pPr marL="1371600" lvl="2" indent="-381000" algn="l">
              <a:spcBef>
                <a:spcPts val="480"/>
              </a:spcBef>
              <a:spcAft>
                <a:spcPts val="0"/>
              </a:spcAft>
              <a:buClr>
                <a:schemeClr val="dk1"/>
              </a:buClr>
              <a:buSzPts val="2400"/>
              <a:buFont typeface="Comic Sans MS"/>
              <a:buChar char="•"/>
              <a:defRPr sz="2400"/>
            </a:lvl3pPr>
            <a:lvl4pPr marL="1828800" lvl="3" indent="-355600" algn="l">
              <a:spcBef>
                <a:spcPts val="400"/>
              </a:spcBef>
              <a:spcAft>
                <a:spcPts val="0"/>
              </a:spcAft>
              <a:buClr>
                <a:schemeClr val="dk1"/>
              </a:buClr>
              <a:buSzPts val="2000"/>
              <a:buFont typeface="Comic Sans MS"/>
              <a:buChar char="–"/>
              <a:defRPr sz="2000"/>
            </a:lvl4pPr>
            <a:lvl5pPr marL="2286000" lvl="4" indent="-355600" algn="l">
              <a:spcBef>
                <a:spcPts val="400"/>
              </a:spcBef>
              <a:spcAft>
                <a:spcPts val="0"/>
              </a:spcAft>
              <a:buClr>
                <a:schemeClr val="dk1"/>
              </a:buClr>
              <a:buSzPts val="2000"/>
              <a:buFont typeface="Comic Sans MS"/>
              <a:buChar char="»"/>
              <a:defRPr sz="2000"/>
            </a:lvl5pPr>
            <a:lvl6pPr marL="2743200" lvl="5" indent="-355600" algn="l">
              <a:spcBef>
                <a:spcPts val="400"/>
              </a:spcBef>
              <a:spcAft>
                <a:spcPts val="0"/>
              </a:spcAft>
              <a:buClr>
                <a:schemeClr val="dk1"/>
              </a:buClr>
              <a:buSzPts val="2000"/>
              <a:buFont typeface="Comic Sans MS"/>
              <a:buChar char="»"/>
              <a:defRPr sz="2000"/>
            </a:lvl6pPr>
            <a:lvl7pPr marL="3200400" lvl="6" indent="-355600" algn="l">
              <a:spcBef>
                <a:spcPts val="400"/>
              </a:spcBef>
              <a:spcAft>
                <a:spcPts val="0"/>
              </a:spcAft>
              <a:buClr>
                <a:schemeClr val="dk1"/>
              </a:buClr>
              <a:buSzPts val="2000"/>
              <a:buFont typeface="Comic Sans MS"/>
              <a:buChar char="»"/>
              <a:defRPr sz="2000"/>
            </a:lvl7pPr>
            <a:lvl8pPr marL="3657600" lvl="7" indent="-355600" algn="l">
              <a:spcBef>
                <a:spcPts val="400"/>
              </a:spcBef>
              <a:spcAft>
                <a:spcPts val="0"/>
              </a:spcAft>
              <a:buClr>
                <a:schemeClr val="dk1"/>
              </a:buClr>
              <a:buSzPts val="2000"/>
              <a:buFont typeface="Comic Sans MS"/>
              <a:buChar char="»"/>
              <a:defRPr sz="2000"/>
            </a:lvl8pPr>
            <a:lvl9pPr marL="4114800" lvl="8" indent="-355600" algn="l">
              <a:spcBef>
                <a:spcPts val="400"/>
              </a:spcBef>
              <a:spcAft>
                <a:spcPts val="0"/>
              </a:spcAft>
              <a:buClr>
                <a:schemeClr val="dk1"/>
              </a:buClr>
              <a:buSzPts val="2000"/>
              <a:buFont typeface="Comic Sans MS"/>
              <a:buChar char="»"/>
              <a:defRPr sz="2000"/>
            </a:lvl9pPr>
          </a:lstStyle>
          <a:p>
            <a:endParaRPr/>
          </a:p>
        </p:txBody>
      </p:sp>
      <p:sp>
        <p:nvSpPr>
          <p:cNvPr id="124" name="Google Shape;124;p3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Comic Sans MS"/>
              <a:buNone/>
              <a:defRPr sz="1400"/>
            </a:lvl1pPr>
            <a:lvl2pPr marL="914400" lvl="1" indent="-228600" algn="l">
              <a:spcBef>
                <a:spcPts val="240"/>
              </a:spcBef>
              <a:spcAft>
                <a:spcPts val="0"/>
              </a:spcAft>
              <a:buClr>
                <a:schemeClr val="dk1"/>
              </a:buClr>
              <a:buSzPts val="1200"/>
              <a:buFont typeface="Comic Sans MS"/>
              <a:buNone/>
              <a:defRPr sz="1200"/>
            </a:lvl2pPr>
            <a:lvl3pPr marL="1371600" lvl="2" indent="-228600" algn="l">
              <a:spcBef>
                <a:spcPts val="200"/>
              </a:spcBef>
              <a:spcAft>
                <a:spcPts val="0"/>
              </a:spcAft>
              <a:buClr>
                <a:schemeClr val="dk1"/>
              </a:buClr>
              <a:buSzPts val="1000"/>
              <a:buFont typeface="Comic Sans MS"/>
              <a:buNone/>
              <a:defRPr sz="1000"/>
            </a:lvl3pPr>
            <a:lvl4pPr marL="1828800" lvl="3" indent="-228600" algn="l">
              <a:spcBef>
                <a:spcPts val="180"/>
              </a:spcBef>
              <a:spcAft>
                <a:spcPts val="0"/>
              </a:spcAft>
              <a:buClr>
                <a:schemeClr val="dk1"/>
              </a:buClr>
              <a:buSzPts val="900"/>
              <a:buFont typeface="Comic Sans MS"/>
              <a:buNone/>
              <a:defRPr sz="900"/>
            </a:lvl4pPr>
            <a:lvl5pPr marL="2286000" lvl="4" indent="-228600" algn="l">
              <a:spcBef>
                <a:spcPts val="180"/>
              </a:spcBef>
              <a:spcAft>
                <a:spcPts val="0"/>
              </a:spcAft>
              <a:buClr>
                <a:schemeClr val="dk1"/>
              </a:buClr>
              <a:buSzPts val="900"/>
              <a:buFont typeface="Comic Sans MS"/>
              <a:buNone/>
              <a:defRPr sz="900"/>
            </a:lvl5pPr>
            <a:lvl6pPr marL="2743200" lvl="5" indent="-228600" algn="l">
              <a:spcBef>
                <a:spcPts val="180"/>
              </a:spcBef>
              <a:spcAft>
                <a:spcPts val="0"/>
              </a:spcAft>
              <a:buClr>
                <a:schemeClr val="dk1"/>
              </a:buClr>
              <a:buSzPts val="900"/>
              <a:buFont typeface="Comic Sans MS"/>
              <a:buNone/>
              <a:defRPr sz="900"/>
            </a:lvl6pPr>
            <a:lvl7pPr marL="3200400" lvl="6" indent="-228600" algn="l">
              <a:spcBef>
                <a:spcPts val="180"/>
              </a:spcBef>
              <a:spcAft>
                <a:spcPts val="0"/>
              </a:spcAft>
              <a:buClr>
                <a:schemeClr val="dk1"/>
              </a:buClr>
              <a:buSzPts val="900"/>
              <a:buFont typeface="Comic Sans MS"/>
              <a:buNone/>
              <a:defRPr sz="900"/>
            </a:lvl7pPr>
            <a:lvl8pPr marL="3657600" lvl="7" indent="-228600" algn="l">
              <a:spcBef>
                <a:spcPts val="180"/>
              </a:spcBef>
              <a:spcAft>
                <a:spcPts val="0"/>
              </a:spcAft>
              <a:buClr>
                <a:schemeClr val="dk1"/>
              </a:buClr>
              <a:buSzPts val="900"/>
              <a:buFont typeface="Comic Sans MS"/>
              <a:buNone/>
              <a:defRPr sz="900"/>
            </a:lvl8pPr>
            <a:lvl9pPr marL="4114800" lvl="8" indent="-228600" algn="l">
              <a:spcBef>
                <a:spcPts val="180"/>
              </a:spcBef>
              <a:spcAft>
                <a:spcPts val="0"/>
              </a:spcAft>
              <a:buClr>
                <a:schemeClr val="dk1"/>
              </a:buClr>
              <a:buSzPts val="900"/>
              <a:buFont typeface="Comic Sans MS"/>
              <a:buNone/>
              <a:defRPr sz="900"/>
            </a:lvl9pPr>
          </a:lstStyle>
          <a:p>
            <a:endParaRPr/>
          </a:p>
        </p:txBody>
      </p:sp>
      <p:sp>
        <p:nvSpPr>
          <p:cNvPr id="125" name="Google Shape;125;p39"/>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9"/>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39"/>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40"/>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40"/>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p40"/>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2"/>
        <p:cNvGrpSpPr/>
        <p:nvPr/>
      </p:nvGrpSpPr>
      <p:grpSpPr>
        <a:xfrm>
          <a:off x="0" y="0"/>
          <a:ext cx="0" cy="0"/>
          <a:chOff x="0" y="0"/>
          <a:chExt cx="0" cy="0"/>
        </a:xfrm>
      </p:grpSpPr>
      <p:sp>
        <p:nvSpPr>
          <p:cNvPr id="133" name="Google Shape;133;p41"/>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4" name="Google Shape;134;p41"/>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41"/>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41"/>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7"/>
        <p:cNvGrpSpPr/>
        <p:nvPr/>
      </p:nvGrpSpPr>
      <p:grpSpPr>
        <a:xfrm>
          <a:off x="0" y="0"/>
          <a:ext cx="0" cy="0"/>
          <a:chOff x="0" y="0"/>
          <a:chExt cx="0" cy="0"/>
        </a:xfrm>
      </p:grpSpPr>
      <p:sp>
        <p:nvSpPr>
          <p:cNvPr id="138" name="Google Shape;138;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9" name="Google Shape;139;p42"/>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Comic Sans MS"/>
              <a:buNone/>
              <a:defRPr sz="2400" b="1"/>
            </a:lvl1pPr>
            <a:lvl2pPr marL="914400" lvl="1" indent="-228600" algn="l">
              <a:spcBef>
                <a:spcPts val="400"/>
              </a:spcBef>
              <a:spcAft>
                <a:spcPts val="0"/>
              </a:spcAft>
              <a:buClr>
                <a:schemeClr val="dk1"/>
              </a:buClr>
              <a:buSzPts val="2000"/>
              <a:buFont typeface="Comic Sans MS"/>
              <a:buNone/>
              <a:defRPr sz="2000" b="1"/>
            </a:lvl2pPr>
            <a:lvl3pPr marL="1371600" lvl="2" indent="-228600" algn="l">
              <a:spcBef>
                <a:spcPts val="360"/>
              </a:spcBef>
              <a:spcAft>
                <a:spcPts val="0"/>
              </a:spcAft>
              <a:buClr>
                <a:schemeClr val="dk1"/>
              </a:buClr>
              <a:buSzPts val="1800"/>
              <a:buFont typeface="Comic Sans MS"/>
              <a:buNone/>
              <a:defRPr sz="1800" b="1"/>
            </a:lvl3pPr>
            <a:lvl4pPr marL="1828800" lvl="3" indent="-228600" algn="l">
              <a:spcBef>
                <a:spcPts val="320"/>
              </a:spcBef>
              <a:spcAft>
                <a:spcPts val="0"/>
              </a:spcAft>
              <a:buClr>
                <a:schemeClr val="dk1"/>
              </a:buClr>
              <a:buSzPts val="1600"/>
              <a:buFont typeface="Comic Sans MS"/>
              <a:buNone/>
              <a:defRPr sz="1600" b="1"/>
            </a:lvl4pPr>
            <a:lvl5pPr marL="2286000" lvl="4" indent="-228600" algn="l">
              <a:spcBef>
                <a:spcPts val="320"/>
              </a:spcBef>
              <a:spcAft>
                <a:spcPts val="0"/>
              </a:spcAft>
              <a:buClr>
                <a:schemeClr val="dk1"/>
              </a:buClr>
              <a:buSzPts val="1600"/>
              <a:buFont typeface="Comic Sans MS"/>
              <a:buNone/>
              <a:defRPr sz="1600" b="1"/>
            </a:lvl5pPr>
            <a:lvl6pPr marL="2743200" lvl="5" indent="-228600" algn="l">
              <a:spcBef>
                <a:spcPts val="320"/>
              </a:spcBef>
              <a:spcAft>
                <a:spcPts val="0"/>
              </a:spcAft>
              <a:buClr>
                <a:schemeClr val="dk1"/>
              </a:buClr>
              <a:buSzPts val="1600"/>
              <a:buFont typeface="Comic Sans MS"/>
              <a:buNone/>
              <a:defRPr sz="1600" b="1"/>
            </a:lvl6pPr>
            <a:lvl7pPr marL="3200400" lvl="6" indent="-228600" algn="l">
              <a:spcBef>
                <a:spcPts val="320"/>
              </a:spcBef>
              <a:spcAft>
                <a:spcPts val="0"/>
              </a:spcAft>
              <a:buClr>
                <a:schemeClr val="dk1"/>
              </a:buClr>
              <a:buSzPts val="1600"/>
              <a:buFont typeface="Comic Sans MS"/>
              <a:buNone/>
              <a:defRPr sz="1600" b="1"/>
            </a:lvl7pPr>
            <a:lvl8pPr marL="3657600" lvl="7" indent="-228600" algn="l">
              <a:spcBef>
                <a:spcPts val="320"/>
              </a:spcBef>
              <a:spcAft>
                <a:spcPts val="0"/>
              </a:spcAft>
              <a:buClr>
                <a:schemeClr val="dk1"/>
              </a:buClr>
              <a:buSzPts val="1600"/>
              <a:buFont typeface="Comic Sans MS"/>
              <a:buNone/>
              <a:defRPr sz="1600" b="1"/>
            </a:lvl8pPr>
            <a:lvl9pPr marL="4114800" lvl="8" indent="-228600" algn="l">
              <a:spcBef>
                <a:spcPts val="320"/>
              </a:spcBef>
              <a:spcAft>
                <a:spcPts val="0"/>
              </a:spcAft>
              <a:buClr>
                <a:schemeClr val="dk1"/>
              </a:buClr>
              <a:buSzPts val="1600"/>
              <a:buFont typeface="Comic Sans MS"/>
              <a:buNone/>
              <a:defRPr sz="1600" b="1"/>
            </a:lvl9pPr>
          </a:lstStyle>
          <a:p>
            <a:endParaRPr/>
          </a:p>
        </p:txBody>
      </p:sp>
      <p:sp>
        <p:nvSpPr>
          <p:cNvPr id="140" name="Google Shape;140;p42"/>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Comic Sans MS"/>
              <a:buChar char="•"/>
              <a:defRPr sz="2400"/>
            </a:lvl1pPr>
            <a:lvl2pPr marL="914400" lvl="1" indent="-355600" algn="l">
              <a:spcBef>
                <a:spcPts val="400"/>
              </a:spcBef>
              <a:spcAft>
                <a:spcPts val="0"/>
              </a:spcAft>
              <a:buClr>
                <a:schemeClr val="dk1"/>
              </a:buClr>
              <a:buSzPts val="2000"/>
              <a:buFont typeface="Comic Sans MS"/>
              <a:buChar char="–"/>
              <a:defRPr sz="2000"/>
            </a:lvl2pPr>
            <a:lvl3pPr marL="1371600" lvl="2" indent="-342900" algn="l">
              <a:spcBef>
                <a:spcPts val="360"/>
              </a:spcBef>
              <a:spcAft>
                <a:spcPts val="0"/>
              </a:spcAft>
              <a:buClr>
                <a:schemeClr val="dk1"/>
              </a:buClr>
              <a:buSzPts val="1800"/>
              <a:buFont typeface="Comic Sans MS"/>
              <a:buChar char="•"/>
              <a:defRPr sz="1800"/>
            </a:lvl3pPr>
            <a:lvl4pPr marL="1828800" lvl="3" indent="-330200" algn="l">
              <a:spcBef>
                <a:spcPts val="320"/>
              </a:spcBef>
              <a:spcAft>
                <a:spcPts val="0"/>
              </a:spcAft>
              <a:buClr>
                <a:schemeClr val="dk1"/>
              </a:buClr>
              <a:buSzPts val="1600"/>
              <a:buFont typeface="Comic Sans MS"/>
              <a:buChar char="–"/>
              <a:defRPr sz="1600"/>
            </a:lvl4pPr>
            <a:lvl5pPr marL="2286000" lvl="4" indent="-330200" algn="l">
              <a:spcBef>
                <a:spcPts val="320"/>
              </a:spcBef>
              <a:spcAft>
                <a:spcPts val="0"/>
              </a:spcAft>
              <a:buClr>
                <a:schemeClr val="dk1"/>
              </a:buClr>
              <a:buSzPts val="1600"/>
              <a:buFont typeface="Comic Sans MS"/>
              <a:buChar char="»"/>
              <a:defRPr sz="1600"/>
            </a:lvl5pPr>
            <a:lvl6pPr marL="2743200" lvl="5" indent="-330200" algn="l">
              <a:spcBef>
                <a:spcPts val="320"/>
              </a:spcBef>
              <a:spcAft>
                <a:spcPts val="0"/>
              </a:spcAft>
              <a:buClr>
                <a:schemeClr val="dk1"/>
              </a:buClr>
              <a:buSzPts val="1600"/>
              <a:buFont typeface="Comic Sans MS"/>
              <a:buChar char="»"/>
              <a:defRPr sz="1600"/>
            </a:lvl6pPr>
            <a:lvl7pPr marL="3200400" lvl="6" indent="-330200" algn="l">
              <a:spcBef>
                <a:spcPts val="320"/>
              </a:spcBef>
              <a:spcAft>
                <a:spcPts val="0"/>
              </a:spcAft>
              <a:buClr>
                <a:schemeClr val="dk1"/>
              </a:buClr>
              <a:buSzPts val="1600"/>
              <a:buFont typeface="Comic Sans MS"/>
              <a:buChar char="»"/>
              <a:defRPr sz="1600"/>
            </a:lvl7pPr>
            <a:lvl8pPr marL="3657600" lvl="7" indent="-330200" algn="l">
              <a:spcBef>
                <a:spcPts val="320"/>
              </a:spcBef>
              <a:spcAft>
                <a:spcPts val="0"/>
              </a:spcAft>
              <a:buClr>
                <a:schemeClr val="dk1"/>
              </a:buClr>
              <a:buSzPts val="1600"/>
              <a:buFont typeface="Comic Sans MS"/>
              <a:buChar char="»"/>
              <a:defRPr sz="1600"/>
            </a:lvl8pPr>
            <a:lvl9pPr marL="4114800" lvl="8" indent="-330200" algn="l">
              <a:spcBef>
                <a:spcPts val="320"/>
              </a:spcBef>
              <a:spcAft>
                <a:spcPts val="0"/>
              </a:spcAft>
              <a:buClr>
                <a:schemeClr val="dk1"/>
              </a:buClr>
              <a:buSzPts val="1600"/>
              <a:buFont typeface="Comic Sans MS"/>
              <a:buChar char="»"/>
              <a:defRPr sz="1600"/>
            </a:lvl9pPr>
          </a:lstStyle>
          <a:p>
            <a:endParaRPr/>
          </a:p>
        </p:txBody>
      </p:sp>
      <p:sp>
        <p:nvSpPr>
          <p:cNvPr id="141" name="Google Shape;141;p42"/>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Comic Sans MS"/>
              <a:buNone/>
              <a:defRPr sz="2400" b="1"/>
            </a:lvl1pPr>
            <a:lvl2pPr marL="914400" lvl="1" indent="-228600" algn="l">
              <a:spcBef>
                <a:spcPts val="400"/>
              </a:spcBef>
              <a:spcAft>
                <a:spcPts val="0"/>
              </a:spcAft>
              <a:buClr>
                <a:schemeClr val="dk1"/>
              </a:buClr>
              <a:buSzPts val="2000"/>
              <a:buFont typeface="Comic Sans MS"/>
              <a:buNone/>
              <a:defRPr sz="2000" b="1"/>
            </a:lvl2pPr>
            <a:lvl3pPr marL="1371600" lvl="2" indent="-228600" algn="l">
              <a:spcBef>
                <a:spcPts val="360"/>
              </a:spcBef>
              <a:spcAft>
                <a:spcPts val="0"/>
              </a:spcAft>
              <a:buClr>
                <a:schemeClr val="dk1"/>
              </a:buClr>
              <a:buSzPts val="1800"/>
              <a:buFont typeface="Comic Sans MS"/>
              <a:buNone/>
              <a:defRPr sz="1800" b="1"/>
            </a:lvl3pPr>
            <a:lvl4pPr marL="1828800" lvl="3" indent="-228600" algn="l">
              <a:spcBef>
                <a:spcPts val="320"/>
              </a:spcBef>
              <a:spcAft>
                <a:spcPts val="0"/>
              </a:spcAft>
              <a:buClr>
                <a:schemeClr val="dk1"/>
              </a:buClr>
              <a:buSzPts val="1600"/>
              <a:buFont typeface="Comic Sans MS"/>
              <a:buNone/>
              <a:defRPr sz="1600" b="1"/>
            </a:lvl4pPr>
            <a:lvl5pPr marL="2286000" lvl="4" indent="-228600" algn="l">
              <a:spcBef>
                <a:spcPts val="320"/>
              </a:spcBef>
              <a:spcAft>
                <a:spcPts val="0"/>
              </a:spcAft>
              <a:buClr>
                <a:schemeClr val="dk1"/>
              </a:buClr>
              <a:buSzPts val="1600"/>
              <a:buFont typeface="Comic Sans MS"/>
              <a:buNone/>
              <a:defRPr sz="1600" b="1"/>
            </a:lvl5pPr>
            <a:lvl6pPr marL="2743200" lvl="5" indent="-228600" algn="l">
              <a:spcBef>
                <a:spcPts val="320"/>
              </a:spcBef>
              <a:spcAft>
                <a:spcPts val="0"/>
              </a:spcAft>
              <a:buClr>
                <a:schemeClr val="dk1"/>
              </a:buClr>
              <a:buSzPts val="1600"/>
              <a:buFont typeface="Comic Sans MS"/>
              <a:buNone/>
              <a:defRPr sz="1600" b="1"/>
            </a:lvl6pPr>
            <a:lvl7pPr marL="3200400" lvl="6" indent="-228600" algn="l">
              <a:spcBef>
                <a:spcPts val="320"/>
              </a:spcBef>
              <a:spcAft>
                <a:spcPts val="0"/>
              </a:spcAft>
              <a:buClr>
                <a:schemeClr val="dk1"/>
              </a:buClr>
              <a:buSzPts val="1600"/>
              <a:buFont typeface="Comic Sans MS"/>
              <a:buNone/>
              <a:defRPr sz="1600" b="1"/>
            </a:lvl7pPr>
            <a:lvl8pPr marL="3657600" lvl="7" indent="-228600" algn="l">
              <a:spcBef>
                <a:spcPts val="320"/>
              </a:spcBef>
              <a:spcAft>
                <a:spcPts val="0"/>
              </a:spcAft>
              <a:buClr>
                <a:schemeClr val="dk1"/>
              </a:buClr>
              <a:buSzPts val="1600"/>
              <a:buFont typeface="Comic Sans MS"/>
              <a:buNone/>
              <a:defRPr sz="1600" b="1"/>
            </a:lvl8pPr>
            <a:lvl9pPr marL="4114800" lvl="8" indent="-228600" algn="l">
              <a:spcBef>
                <a:spcPts val="320"/>
              </a:spcBef>
              <a:spcAft>
                <a:spcPts val="0"/>
              </a:spcAft>
              <a:buClr>
                <a:schemeClr val="dk1"/>
              </a:buClr>
              <a:buSzPts val="1600"/>
              <a:buFont typeface="Comic Sans MS"/>
              <a:buNone/>
              <a:defRPr sz="1600" b="1"/>
            </a:lvl9pPr>
          </a:lstStyle>
          <a:p>
            <a:endParaRPr/>
          </a:p>
        </p:txBody>
      </p:sp>
      <p:sp>
        <p:nvSpPr>
          <p:cNvPr id="142" name="Google Shape;142;p4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Comic Sans MS"/>
              <a:buChar char="•"/>
              <a:defRPr sz="2400"/>
            </a:lvl1pPr>
            <a:lvl2pPr marL="914400" lvl="1" indent="-355600" algn="l">
              <a:spcBef>
                <a:spcPts val="400"/>
              </a:spcBef>
              <a:spcAft>
                <a:spcPts val="0"/>
              </a:spcAft>
              <a:buClr>
                <a:schemeClr val="dk1"/>
              </a:buClr>
              <a:buSzPts val="2000"/>
              <a:buFont typeface="Comic Sans MS"/>
              <a:buChar char="–"/>
              <a:defRPr sz="2000"/>
            </a:lvl2pPr>
            <a:lvl3pPr marL="1371600" lvl="2" indent="-342900" algn="l">
              <a:spcBef>
                <a:spcPts val="360"/>
              </a:spcBef>
              <a:spcAft>
                <a:spcPts val="0"/>
              </a:spcAft>
              <a:buClr>
                <a:schemeClr val="dk1"/>
              </a:buClr>
              <a:buSzPts val="1800"/>
              <a:buFont typeface="Comic Sans MS"/>
              <a:buChar char="•"/>
              <a:defRPr sz="1800"/>
            </a:lvl3pPr>
            <a:lvl4pPr marL="1828800" lvl="3" indent="-330200" algn="l">
              <a:spcBef>
                <a:spcPts val="320"/>
              </a:spcBef>
              <a:spcAft>
                <a:spcPts val="0"/>
              </a:spcAft>
              <a:buClr>
                <a:schemeClr val="dk1"/>
              </a:buClr>
              <a:buSzPts val="1600"/>
              <a:buFont typeface="Comic Sans MS"/>
              <a:buChar char="–"/>
              <a:defRPr sz="1600"/>
            </a:lvl4pPr>
            <a:lvl5pPr marL="2286000" lvl="4" indent="-330200" algn="l">
              <a:spcBef>
                <a:spcPts val="320"/>
              </a:spcBef>
              <a:spcAft>
                <a:spcPts val="0"/>
              </a:spcAft>
              <a:buClr>
                <a:schemeClr val="dk1"/>
              </a:buClr>
              <a:buSzPts val="1600"/>
              <a:buFont typeface="Comic Sans MS"/>
              <a:buChar char="»"/>
              <a:defRPr sz="1600"/>
            </a:lvl5pPr>
            <a:lvl6pPr marL="2743200" lvl="5" indent="-330200" algn="l">
              <a:spcBef>
                <a:spcPts val="320"/>
              </a:spcBef>
              <a:spcAft>
                <a:spcPts val="0"/>
              </a:spcAft>
              <a:buClr>
                <a:schemeClr val="dk1"/>
              </a:buClr>
              <a:buSzPts val="1600"/>
              <a:buFont typeface="Comic Sans MS"/>
              <a:buChar char="»"/>
              <a:defRPr sz="1600"/>
            </a:lvl6pPr>
            <a:lvl7pPr marL="3200400" lvl="6" indent="-330200" algn="l">
              <a:spcBef>
                <a:spcPts val="320"/>
              </a:spcBef>
              <a:spcAft>
                <a:spcPts val="0"/>
              </a:spcAft>
              <a:buClr>
                <a:schemeClr val="dk1"/>
              </a:buClr>
              <a:buSzPts val="1600"/>
              <a:buFont typeface="Comic Sans MS"/>
              <a:buChar char="»"/>
              <a:defRPr sz="1600"/>
            </a:lvl7pPr>
            <a:lvl8pPr marL="3657600" lvl="7" indent="-330200" algn="l">
              <a:spcBef>
                <a:spcPts val="320"/>
              </a:spcBef>
              <a:spcAft>
                <a:spcPts val="0"/>
              </a:spcAft>
              <a:buClr>
                <a:schemeClr val="dk1"/>
              </a:buClr>
              <a:buSzPts val="1600"/>
              <a:buFont typeface="Comic Sans MS"/>
              <a:buChar char="»"/>
              <a:defRPr sz="1600"/>
            </a:lvl8pPr>
            <a:lvl9pPr marL="4114800" lvl="8" indent="-330200" algn="l">
              <a:spcBef>
                <a:spcPts val="320"/>
              </a:spcBef>
              <a:spcAft>
                <a:spcPts val="0"/>
              </a:spcAft>
              <a:buClr>
                <a:schemeClr val="dk1"/>
              </a:buClr>
              <a:buSzPts val="1600"/>
              <a:buFont typeface="Comic Sans MS"/>
              <a:buChar char="»"/>
              <a:defRPr sz="1600"/>
            </a:lvl9pPr>
          </a:lstStyle>
          <a:p>
            <a:endParaRPr/>
          </a:p>
        </p:txBody>
      </p:sp>
      <p:sp>
        <p:nvSpPr>
          <p:cNvPr id="143" name="Google Shape;143;p42"/>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p42"/>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42"/>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2"/>
          <p:cNvSpPr/>
          <p:nvPr/>
        </p:nvSpPr>
        <p:spPr>
          <a:xfrm>
            <a:off x="20637" y="12700"/>
            <a:ext cx="8896350" cy="6780212"/>
          </a:xfrm>
          <a:custGeom>
            <a:avLst/>
            <a:gdLst/>
            <a:ahLst/>
            <a:cxnLst/>
            <a:rect l="l" t="t" r="r" b="b"/>
            <a:pathLst>
              <a:path w="3985" h="3619" extrusionOk="0">
                <a:moveTo>
                  <a:pt x="2822" y="0"/>
                </a:moveTo>
                <a:lnTo>
                  <a:pt x="0" y="975"/>
                </a:lnTo>
                <a:lnTo>
                  <a:pt x="2169" y="3619"/>
                </a:lnTo>
                <a:lnTo>
                  <a:pt x="3985" y="1125"/>
                </a:lnTo>
                <a:lnTo>
                  <a:pt x="282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11" name="Google Shape;11;p32"/>
          <p:cNvGrpSpPr/>
          <p:nvPr/>
        </p:nvGrpSpPr>
        <p:grpSpPr>
          <a:xfrm>
            <a:off x="195262" y="234950"/>
            <a:ext cx="3787775" cy="1778000"/>
            <a:chOff x="123" y="148"/>
            <a:chExt cx="2386" cy="1120"/>
          </a:xfrm>
        </p:grpSpPr>
        <p:sp>
          <p:nvSpPr>
            <p:cNvPr id="12" name="Google Shape;12;p32"/>
            <p:cNvSpPr/>
            <p:nvPr/>
          </p:nvSpPr>
          <p:spPr>
            <a:xfrm>
              <a:off x="177" y="177"/>
              <a:ext cx="2250" cy="1017"/>
            </a:xfrm>
            <a:custGeom>
              <a:avLst/>
              <a:gdLst/>
              <a:ahLst/>
              <a:cxnLst/>
              <a:rect l="l" t="t" r="r" b="b"/>
              <a:pathLst>
                <a:path w="794" h="414" extrusionOk="0">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3" name="Google Shape;13;p32"/>
            <p:cNvSpPr/>
            <p:nvPr/>
          </p:nvSpPr>
          <p:spPr>
            <a:xfrm>
              <a:off x="166" y="261"/>
              <a:ext cx="2244" cy="1007"/>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4" name="Google Shape;14;p32"/>
            <p:cNvSpPr/>
            <p:nvPr/>
          </p:nvSpPr>
          <p:spPr>
            <a:xfrm>
              <a:off x="474" y="344"/>
              <a:ext cx="1488" cy="919"/>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15" name="Google Shape;15;p32"/>
            <p:cNvGrpSpPr/>
            <p:nvPr/>
          </p:nvGrpSpPr>
          <p:grpSpPr>
            <a:xfrm>
              <a:off x="123" y="148"/>
              <a:ext cx="2386" cy="1081"/>
              <a:chOff x="123" y="148"/>
              <a:chExt cx="2386" cy="1081"/>
            </a:xfrm>
          </p:grpSpPr>
          <p:sp>
            <p:nvSpPr>
              <p:cNvPr id="16" name="Google Shape;16;p32"/>
              <p:cNvSpPr/>
              <p:nvPr/>
            </p:nvSpPr>
            <p:spPr>
              <a:xfrm>
                <a:off x="2005" y="934"/>
                <a:ext cx="212" cy="214"/>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7" name="Google Shape;17;p32"/>
              <p:cNvSpPr/>
              <p:nvPr/>
            </p:nvSpPr>
            <p:spPr>
              <a:xfrm>
                <a:off x="123" y="148"/>
                <a:ext cx="2386" cy="1081"/>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8" name="Google Shape;18;p32"/>
              <p:cNvSpPr/>
              <p:nvPr/>
            </p:nvSpPr>
            <p:spPr>
              <a:xfrm>
                <a:off x="324" y="158"/>
                <a:ext cx="1686" cy="614"/>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19" name="Google Shape;19;p32"/>
              <p:cNvSpPr/>
              <p:nvPr/>
            </p:nvSpPr>
            <p:spPr>
              <a:xfrm>
                <a:off x="409" y="251"/>
                <a:ext cx="227" cy="410"/>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0" name="Google Shape;20;p32"/>
              <p:cNvSpPr/>
              <p:nvPr/>
            </p:nvSpPr>
            <p:spPr>
              <a:xfrm>
                <a:off x="846" y="536"/>
                <a:ext cx="691" cy="364"/>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grpSp>
        <p:nvGrpSpPr>
          <p:cNvPr id="21" name="Google Shape;21;p32"/>
          <p:cNvGrpSpPr/>
          <p:nvPr/>
        </p:nvGrpSpPr>
        <p:grpSpPr>
          <a:xfrm>
            <a:off x="7797642" y="4318434"/>
            <a:ext cx="979804" cy="1159594"/>
            <a:chOff x="4912" y="2720"/>
            <a:chExt cx="617" cy="730"/>
          </a:xfrm>
        </p:grpSpPr>
        <p:sp>
          <p:nvSpPr>
            <p:cNvPr id="22" name="Google Shape;22;p32"/>
            <p:cNvSpPr/>
            <p:nvPr/>
          </p:nvSpPr>
          <p:spPr>
            <a:xfrm rot="7320000">
              <a:off x="4909" y="2936"/>
              <a:ext cx="629" cy="293"/>
            </a:xfrm>
            <a:custGeom>
              <a:avLst/>
              <a:gdLst/>
              <a:ahLst/>
              <a:cxnLst/>
              <a:rect l="l" t="t" r="r" b="b"/>
              <a:pathLst>
                <a:path w="794" h="414" extrusionOk="0">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3" name="Google Shape;23;p32"/>
            <p:cNvSpPr/>
            <p:nvPr/>
          </p:nvSpPr>
          <p:spPr>
            <a:xfrm rot="7320000">
              <a:off x="4893" y="2922"/>
              <a:ext cx="627" cy="290"/>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4" name="Google Shape;24;p32"/>
            <p:cNvSpPr/>
            <p:nvPr/>
          </p:nvSpPr>
          <p:spPr>
            <a:xfrm rot="7320000">
              <a:off x="4999" y="2913"/>
              <a:ext cx="416" cy="265"/>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25" name="Google Shape;25;p32"/>
            <p:cNvGrpSpPr/>
            <p:nvPr/>
          </p:nvGrpSpPr>
          <p:grpSpPr>
            <a:xfrm>
              <a:off x="4912" y="2720"/>
              <a:ext cx="617" cy="730"/>
              <a:chOff x="4912" y="2720"/>
              <a:chExt cx="617" cy="730"/>
            </a:xfrm>
          </p:grpSpPr>
          <p:sp>
            <p:nvSpPr>
              <p:cNvPr id="26" name="Google Shape;26;p32"/>
              <p:cNvSpPr/>
              <p:nvPr/>
            </p:nvSpPr>
            <p:spPr>
              <a:xfrm rot="7320000">
                <a:off x="4987" y="3190"/>
                <a:ext cx="59" cy="61"/>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7" name="Google Shape;27;p32"/>
              <p:cNvSpPr/>
              <p:nvPr/>
            </p:nvSpPr>
            <p:spPr>
              <a:xfrm rot="7320000">
                <a:off x="4887" y="2930"/>
                <a:ext cx="667" cy="311"/>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8" name="Google Shape;28;p32"/>
              <p:cNvSpPr/>
              <p:nvPr/>
            </p:nvSpPr>
            <p:spPr>
              <a:xfrm rot="7320000">
                <a:off x="5062" y="2997"/>
                <a:ext cx="472" cy="176"/>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29" name="Google Shape;29;p32"/>
              <p:cNvSpPr/>
              <p:nvPr/>
            </p:nvSpPr>
            <p:spPr>
              <a:xfrm rot="7320000">
                <a:off x="5364" y="2872"/>
                <a:ext cx="63" cy="118"/>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30" name="Google Shape;30;p32"/>
              <p:cNvSpPr/>
              <p:nvPr/>
            </p:nvSpPr>
            <p:spPr>
              <a:xfrm rot="7320000">
                <a:off x="5137" y="2999"/>
                <a:ext cx="193" cy="104"/>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sp>
        <p:nvSpPr>
          <p:cNvPr id="31" name="Google Shape;31;p32"/>
          <p:cNvSpPr/>
          <p:nvPr/>
        </p:nvSpPr>
        <p:spPr>
          <a:xfrm>
            <a:off x="901700" y="5054600"/>
            <a:ext cx="6807200" cy="728662"/>
          </a:xfrm>
          <a:custGeom>
            <a:avLst/>
            <a:gdLst/>
            <a:ahLst/>
            <a:cxnLst/>
            <a:rect l="l" t="t" r="r" b="b"/>
            <a:pathLst>
              <a:path w="4288" h="459" extrusionOk="0">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32" name="Google Shape;32;p32"/>
          <p:cNvSpPr/>
          <p:nvPr/>
        </p:nvSpPr>
        <p:spPr>
          <a:xfrm>
            <a:off x="4076700" y="1930400"/>
            <a:ext cx="889000" cy="381000"/>
          </a:xfrm>
          <a:custGeom>
            <a:avLst/>
            <a:gdLst/>
            <a:ahLst/>
            <a:cxnLst/>
            <a:rect l="l" t="t" r="r" b="b"/>
            <a:pathLst>
              <a:path w="560" h="240" extrusionOk="0">
                <a:moveTo>
                  <a:pt x="0" y="32"/>
                </a:moveTo>
                <a:cubicBezTo>
                  <a:pt x="102" y="89"/>
                  <a:pt x="205" y="147"/>
                  <a:pt x="280" y="144"/>
                </a:cubicBezTo>
                <a:cubicBezTo>
                  <a:pt x="355" y="141"/>
                  <a:pt x="401" y="0"/>
                  <a:pt x="448" y="16"/>
                </a:cubicBezTo>
                <a:cubicBezTo>
                  <a:pt x="495" y="32"/>
                  <a:pt x="541" y="201"/>
                  <a:pt x="560" y="240"/>
                </a:cubicBezTo>
              </a:path>
            </a:pathLst>
          </a:custGeom>
          <a:noFill/>
          <a:ln w="114300"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33" name="Google Shape;33;p32"/>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34" name="Google Shape;34;p32"/>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Comic Sans MS"/>
              <a:buChar char="•"/>
              <a:defRPr sz="3200" b="0" i="0" u="none" strike="noStrike" cap="none">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35" name="Google Shape;35;p3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36" name="Google Shape;36;p3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37" name="Google Shape;37;p3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Google Shape;45;p34"/>
          <p:cNvSpPr/>
          <p:nvPr/>
        </p:nvSpPr>
        <p:spPr>
          <a:xfrm rot="-3180000">
            <a:off x="7777956" y="-15081"/>
            <a:ext cx="1162050" cy="2084387"/>
          </a:xfrm>
          <a:custGeom>
            <a:avLst/>
            <a:gdLst/>
            <a:ahLst/>
            <a:cxnLst/>
            <a:rect l="l" t="t" r="r" b="b"/>
            <a:pathLst>
              <a:path w="2903" h="3686" extrusionOk="0">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46" name="Google Shape;46;p34"/>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47" name="Google Shape;47;p34"/>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Comic Sans MS"/>
              <a:buChar char="•"/>
              <a:defRPr sz="3200" b="0" i="0" u="none" strike="noStrike" cap="none">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48" name="Google Shape;48;p34"/>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49" name="Google Shape;49;p34"/>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Comic Sans MS"/>
                <a:ea typeface="Comic Sans MS"/>
                <a:cs typeface="Comic Sans MS"/>
                <a:sym typeface="Comic Sans MS"/>
              </a:defRPr>
            </a:lvl1pPr>
            <a:lvl2pPr marR="0" lvl="1"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2pPr>
            <a:lvl3pPr marR="0" lvl="2"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3pPr>
            <a:lvl4pPr marR="0" lvl="3"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4pPr>
            <a:lvl5pPr marR="0" lvl="4"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5pPr>
            <a:lvl6pPr marR="0" lvl="5"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6pPr>
            <a:lvl7pPr marR="0" lvl="6"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7pPr>
            <a:lvl8pPr marR="0" lvl="7"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8pPr>
            <a:lvl9pPr marR="0" lvl="8" algn="l" rtl="0">
              <a:lnSpc>
                <a:spcPct val="100000"/>
              </a:lnSpc>
              <a:spcBef>
                <a:spcPts val="0"/>
              </a:spcBef>
              <a:spcAft>
                <a:spcPts val="0"/>
              </a:spcAft>
              <a:buSzPts val="1400"/>
              <a:buNone/>
              <a:defRPr sz="1800" b="0" i="0" u="none" strike="noStrike" cap="none">
                <a:solidFill>
                  <a:schemeClr val="dk1"/>
                </a:solidFill>
                <a:latin typeface="Comic Sans MS"/>
                <a:ea typeface="Comic Sans MS"/>
                <a:cs typeface="Comic Sans MS"/>
                <a:sym typeface="Comic Sans MS"/>
              </a:defRPr>
            </a:lvl9pPr>
          </a:lstStyle>
          <a:p>
            <a:endParaRPr/>
          </a:p>
        </p:txBody>
      </p:sp>
      <p:sp>
        <p:nvSpPr>
          <p:cNvPr id="50" name="Google Shape;50;p34"/>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51" name="Google Shape;51;p34"/>
          <p:cNvSpPr/>
          <p:nvPr/>
        </p:nvSpPr>
        <p:spPr>
          <a:xfrm rot="-3180000">
            <a:off x="7865268" y="24606"/>
            <a:ext cx="1165225" cy="2097087"/>
          </a:xfrm>
          <a:custGeom>
            <a:avLst/>
            <a:gdLst/>
            <a:ahLst/>
            <a:cxnLst/>
            <a:rect l="l" t="t" r="r" b="b"/>
            <a:pathLst>
              <a:path w="2911" h="3703" extrusionOk="0">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2" name="Google Shape;52;p34"/>
          <p:cNvSpPr/>
          <p:nvPr/>
        </p:nvSpPr>
        <p:spPr>
          <a:xfrm rot="-3180000">
            <a:off x="7831137" y="192087"/>
            <a:ext cx="1025525" cy="1571625"/>
          </a:xfrm>
          <a:custGeom>
            <a:avLst/>
            <a:gdLst/>
            <a:ahLst/>
            <a:cxnLst/>
            <a:rect l="l" t="t" r="r" b="b"/>
            <a:pathLst>
              <a:path w="2561" h="2777" extrusionOk="0">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53" name="Google Shape;53;p34"/>
          <p:cNvGrpSpPr/>
          <p:nvPr/>
        </p:nvGrpSpPr>
        <p:grpSpPr>
          <a:xfrm>
            <a:off x="7937" y="5540375"/>
            <a:ext cx="1784350" cy="1246187"/>
            <a:chOff x="5" y="3490"/>
            <a:chExt cx="1124" cy="785"/>
          </a:xfrm>
        </p:grpSpPr>
        <p:sp>
          <p:nvSpPr>
            <p:cNvPr id="54" name="Google Shape;54;p34"/>
            <p:cNvSpPr/>
            <p:nvPr/>
          </p:nvSpPr>
          <p:spPr>
            <a:xfrm>
              <a:off x="24" y="3505"/>
              <a:ext cx="1089" cy="649"/>
            </a:xfrm>
            <a:custGeom>
              <a:avLst/>
              <a:gdLst/>
              <a:ahLst/>
              <a:cxnLst/>
              <a:rect l="l" t="t" r="r" b="b"/>
              <a:pathLst>
                <a:path w="2177" h="1298" extrusionOk="0">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5" name="Google Shape;55;p34"/>
            <p:cNvSpPr/>
            <p:nvPr/>
          </p:nvSpPr>
          <p:spPr>
            <a:xfrm>
              <a:off x="1022" y="3582"/>
              <a:ext cx="71" cy="129"/>
            </a:xfrm>
            <a:custGeom>
              <a:avLst/>
              <a:gdLst/>
              <a:ahLst/>
              <a:cxnLst/>
              <a:rect l="l" t="t" r="r" b="b"/>
              <a:pathLst>
                <a:path w="143" h="258" extrusionOk="0">
                  <a:moveTo>
                    <a:pt x="0" y="7"/>
                  </a:moveTo>
                  <a:lnTo>
                    <a:pt x="120" y="0"/>
                  </a:lnTo>
                  <a:lnTo>
                    <a:pt x="143" y="233"/>
                  </a:lnTo>
                  <a:lnTo>
                    <a:pt x="8" y="258"/>
                  </a:lnTo>
                  <a:lnTo>
                    <a:pt x="0" y="7"/>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6" name="Google Shape;56;p34"/>
            <p:cNvSpPr/>
            <p:nvPr/>
          </p:nvSpPr>
          <p:spPr>
            <a:xfrm>
              <a:off x="20" y="3774"/>
              <a:ext cx="792" cy="410"/>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7" name="Google Shape;57;p34"/>
            <p:cNvSpPr/>
            <p:nvPr/>
          </p:nvSpPr>
          <p:spPr>
            <a:xfrm>
              <a:off x="129" y="3808"/>
              <a:ext cx="525" cy="374"/>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8" name="Google Shape;58;p34"/>
            <p:cNvSpPr/>
            <p:nvPr/>
          </p:nvSpPr>
          <p:spPr>
            <a:xfrm>
              <a:off x="485" y="3532"/>
              <a:ext cx="135" cy="121"/>
            </a:xfrm>
            <a:custGeom>
              <a:avLst/>
              <a:gdLst/>
              <a:ahLst/>
              <a:cxnLst/>
              <a:rect l="l" t="t" r="r" b="b"/>
              <a:pathLst>
                <a:path w="272" h="241" extrusionOk="0">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59" name="Google Shape;59;p34"/>
            <p:cNvSpPr/>
            <p:nvPr/>
          </p:nvSpPr>
          <p:spPr>
            <a:xfrm>
              <a:off x="641" y="4163"/>
              <a:ext cx="76" cy="112"/>
            </a:xfrm>
            <a:custGeom>
              <a:avLst/>
              <a:gdLst/>
              <a:ahLst/>
              <a:cxnLst/>
              <a:rect l="l" t="t" r="r" b="b"/>
              <a:pathLst>
                <a:path w="152" h="224" extrusionOk="0">
                  <a:moveTo>
                    <a:pt x="152" y="4"/>
                  </a:moveTo>
                  <a:lnTo>
                    <a:pt x="152" y="224"/>
                  </a:lnTo>
                  <a:lnTo>
                    <a:pt x="0" y="8"/>
                  </a:lnTo>
                  <a:lnTo>
                    <a:pt x="72" y="0"/>
                  </a:lnTo>
                  <a:lnTo>
                    <a:pt x="152" y="4"/>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0" name="Google Shape;60;p34"/>
            <p:cNvSpPr/>
            <p:nvPr/>
          </p:nvSpPr>
          <p:spPr>
            <a:xfrm>
              <a:off x="504" y="3607"/>
              <a:ext cx="193" cy="383"/>
            </a:xfrm>
            <a:custGeom>
              <a:avLst/>
              <a:gdLst/>
              <a:ahLst/>
              <a:cxnLst/>
              <a:rect l="l" t="t" r="r" b="b"/>
              <a:pathLst>
                <a:path w="386" h="764" extrusionOk="0">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1" name="Google Shape;61;p34"/>
            <p:cNvSpPr/>
            <p:nvPr/>
          </p:nvSpPr>
          <p:spPr>
            <a:xfrm>
              <a:off x="668" y="3590"/>
              <a:ext cx="364" cy="174"/>
            </a:xfrm>
            <a:custGeom>
              <a:avLst/>
              <a:gdLst/>
              <a:ahLst/>
              <a:cxnLst/>
              <a:rect l="l" t="t" r="r" b="b"/>
              <a:pathLst>
                <a:path w="728" h="348" extrusionOk="0">
                  <a:moveTo>
                    <a:pt x="692" y="0"/>
                  </a:moveTo>
                  <a:lnTo>
                    <a:pt x="0" y="106"/>
                  </a:lnTo>
                  <a:lnTo>
                    <a:pt x="28" y="348"/>
                  </a:lnTo>
                  <a:lnTo>
                    <a:pt x="715" y="237"/>
                  </a:lnTo>
                  <a:lnTo>
                    <a:pt x="728" y="43"/>
                  </a:lnTo>
                  <a:lnTo>
                    <a:pt x="692"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2" name="Google Shape;62;p34"/>
            <p:cNvSpPr/>
            <p:nvPr/>
          </p:nvSpPr>
          <p:spPr>
            <a:xfrm>
              <a:off x="347" y="3693"/>
              <a:ext cx="156" cy="67"/>
            </a:xfrm>
            <a:custGeom>
              <a:avLst/>
              <a:gdLst/>
              <a:ahLst/>
              <a:cxnLst/>
              <a:rect l="l" t="t" r="r" b="b"/>
              <a:pathLst>
                <a:path w="312" h="135" extrusionOk="0">
                  <a:moveTo>
                    <a:pt x="272" y="0"/>
                  </a:moveTo>
                  <a:lnTo>
                    <a:pt x="0" y="78"/>
                  </a:lnTo>
                  <a:lnTo>
                    <a:pt x="312" y="135"/>
                  </a:lnTo>
                  <a:lnTo>
                    <a:pt x="27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63" name="Google Shape;63;p34"/>
            <p:cNvGrpSpPr/>
            <p:nvPr/>
          </p:nvGrpSpPr>
          <p:grpSpPr>
            <a:xfrm>
              <a:off x="5" y="3490"/>
              <a:ext cx="1124" cy="780"/>
              <a:chOff x="5" y="3490"/>
              <a:chExt cx="1124" cy="780"/>
            </a:xfrm>
          </p:grpSpPr>
          <p:grpSp>
            <p:nvGrpSpPr>
              <p:cNvPr id="64" name="Google Shape;64;p34"/>
              <p:cNvGrpSpPr/>
              <p:nvPr/>
            </p:nvGrpSpPr>
            <p:grpSpPr>
              <a:xfrm>
                <a:off x="499" y="3562"/>
                <a:ext cx="548" cy="708"/>
                <a:chOff x="499" y="3562"/>
                <a:chExt cx="548" cy="708"/>
              </a:xfrm>
            </p:grpSpPr>
            <p:sp>
              <p:nvSpPr>
                <p:cNvPr id="65" name="Google Shape;65;p34"/>
                <p:cNvSpPr/>
                <p:nvPr/>
              </p:nvSpPr>
              <p:spPr>
                <a:xfrm>
                  <a:off x="499" y="3587"/>
                  <a:ext cx="157" cy="87"/>
                </a:xfrm>
                <a:custGeom>
                  <a:avLst/>
                  <a:gdLst/>
                  <a:ahLst/>
                  <a:cxnLst/>
                  <a:rect l="l" t="t" r="r" b="b"/>
                  <a:pathLst>
                    <a:path w="313" h="175" extrusionOk="0">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6" name="Google Shape;66;p34"/>
                <p:cNvSpPr/>
                <p:nvPr/>
              </p:nvSpPr>
              <p:spPr>
                <a:xfrm>
                  <a:off x="636" y="4137"/>
                  <a:ext cx="115" cy="133"/>
                </a:xfrm>
                <a:custGeom>
                  <a:avLst/>
                  <a:gdLst/>
                  <a:ahLst/>
                  <a:cxnLst/>
                  <a:rect l="l" t="t" r="r" b="b"/>
                  <a:pathLst>
                    <a:path w="230" h="266" extrusionOk="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7" name="Google Shape;67;p34"/>
                <p:cNvSpPr/>
                <p:nvPr/>
              </p:nvSpPr>
              <p:spPr>
                <a:xfrm>
                  <a:off x="1004" y="3562"/>
                  <a:ext cx="43" cy="117"/>
                </a:xfrm>
                <a:custGeom>
                  <a:avLst/>
                  <a:gdLst/>
                  <a:ahLst/>
                  <a:cxnLst/>
                  <a:rect l="l" t="t" r="r" b="b"/>
                  <a:pathLst>
                    <a:path w="87" h="234" extrusionOk="0">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sp>
            <p:nvSpPr>
              <p:cNvPr id="68" name="Google Shape;68;p34"/>
              <p:cNvSpPr/>
              <p:nvPr/>
            </p:nvSpPr>
            <p:spPr>
              <a:xfrm>
                <a:off x="76" y="3732"/>
                <a:ext cx="595" cy="250"/>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69" name="Google Shape;69;p34"/>
              <p:cNvSpPr/>
              <p:nvPr/>
            </p:nvSpPr>
            <p:spPr>
              <a:xfrm>
                <a:off x="260" y="3886"/>
                <a:ext cx="244" cy="148"/>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0" name="Google Shape;70;p34"/>
              <p:cNvSpPr/>
              <p:nvPr/>
            </p:nvSpPr>
            <p:spPr>
              <a:xfrm>
                <a:off x="565" y="3680"/>
                <a:ext cx="107" cy="238"/>
              </a:xfrm>
              <a:custGeom>
                <a:avLst/>
                <a:gdLst/>
                <a:ahLst/>
                <a:cxnLst/>
                <a:rect l="l" t="t" r="r" b="b"/>
                <a:pathLst>
                  <a:path w="213" h="478" extrusionOk="0">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71" name="Google Shape;71;p34"/>
              <p:cNvGrpSpPr/>
              <p:nvPr/>
            </p:nvGrpSpPr>
            <p:grpSpPr>
              <a:xfrm>
                <a:off x="5" y="3490"/>
                <a:ext cx="1124" cy="678"/>
                <a:chOff x="5" y="3490"/>
                <a:chExt cx="1124" cy="678"/>
              </a:xfrm>
            </p:grpSpPr>
            <p:sp>
              <p:nvSpPr>
                <p:cNvPr id="72" name="Google Shape;72;p34"/>
                <p:cNvSpPr/>
                <p:nvPr/>
              </p:nvSpPr>
              <p:spPr>
                <a:xfrm>
                  <a:off x="669" y="4048"/>
                  <a:ext cx="75" cy="87"/>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3" name="Google Shape;73;p34"/>
                <p:cNvSpPr/>
                <p:nvPr/>
              </p:nvSpPr>
              <p:spPr>
                <a:xfrm>
                  <a:off x="5" y="3728"/>
                  <a:ext cx="842" cy="440"/>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4" name="Google Shape;74;p34"/>
                <p:cNvSpPr/>
                <p:nvPr/>
              </p:nvSpPr>
              <p:spPr>
                <a:xfrm>
                  <a:off x="106" y="3770"/>
                  <a:ext cx="80" cy="167"/>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5" name="Google Shape;75;p34"/>
                <p:cNvSpPr/>
                <p:nvPr/>
              </p:nvSpPr>
              <p:spPr>
                <a:xfrm>
                  <a:off x="449" y="3490"/>
                  <a:ext cx="322" cy="594"/>
                </a:xfrm>
                <a:custGeom>
                  <a:avLst/>
                  <a:gdLst/>
                  <a:ahLst/>
                  <a:cxnLst/>
                  <a:rect l="l" t="t" r="r" b="b"/>
                  <a:pathLst>
                    <a:path w="642" h="1188" extrusionOk="0">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6" name="Google Shape;76;p34"/>
                <p:cNvSpPr/>
                <p:nvPr/>
              </p:nvSpPr>
              <p:spPr>
                <a:xfrm>
                  <a:off x="578" y="3650"/>
                  <a:ext cx="96" cy="252"/>
                </a:xfrm>
                <a:custGeom>
                  <a:avLst/>
                  <a:gdLst/>
                  <a:ahLst/>
                  <a:cxnLst/>
                  <a:rect l="l" t="t" r="r" b="b"/>
                  <a:pathLst>
                    <a:path w="192" h="504" extrusionOk="0">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7" name="Google Shape;77;p34"/>
                <p:cNvSpPr/>
                <p:nvPr/>
              </p:nvSpPr>
              <p:spPr>
                <a:xfrm>
                  <a:off x="328" y="3630"/>
                  <a:ext cx="195" cy="135"/>
                </a:xfrm>
                <a:custGeom>
                  <a:avLst/>
                  <a:gdLst/>
                  <a:ahLst/>
                  <a:cxnLst/>
                  <a:rect l="l" t="t" r="r" b="b"/>
                  <a:pathLst>
                    <a:path w="390" h="269" extrusionOk="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8" name="Google Shape;78;p34"/>
                <p:cNvSpPr/>
                <p:nvPr/>
              </p:nvSpPr>
              <p:spPr>
                <a:xfrm>
                  <a:off x="658" y="3538"/>
                  <a:ext cx="471" cy="212"/>
                </a:xfrm>
                <a:custGeom>
                  <a:avLst/>
                  <a:gdLst/>
                  <a:ahLst/>
                  <a:cxnLst/>
                  <a:rect l="l" t="t" r="r" b="b"/>
                  <a:pathLst>
                    <a:path w="941" h="424" extrusionOk="0">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79" name="Google Shape;79;p34"/>
                <p:cNvSpPr/>
                <p:nvPr/>
              </p:nvSpPr>
              <p:spPr>
                <a:xfrm>
                  <a:off x="717" y="3606"/>
                  <a:ext cx="245" cy="86"/>
                </a:xfrm>
                <a:custGeom>
                  <a:avLst/>
                  <a:gdLst/>
                  <a:ahLst/>
                  <a:cxnLst/>
                  <a:rect l="l" t="t" r="r" b="b"/>
                  <a:pathLst>
                    <a:path w="488" h="173" extrusionOk="0">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grpSp>
      <p:grpSp>
        <p:nvGrpSpPr>
          <p:cNvPr id="80" name="Google Shape;80;p34"/>
          <p:cNvGrpSpPr/>
          <p:nvPr/>
        </p:nvGrpSpPr>
        <p:grpSpPr>
          <a:xfrm>
            <a:off x="8680450" y="2116137"/>
            <a:ext cx="385762" cy="4308475"/>
            <a:chOff x="5468" y="1333"/>
            <a:chExt cx="243" cy="2714"/>
          </a:xfrm>
        </p:grpSpPr>
        <p:sp>
          <p:nvSpPr>
            <p:cNvPr id="81" name="Google Shape;81;p34"/>
            <p:cNvSpPr/>
            <p:nvPr/>
          </p:nvSpPr>
          <p:spPr>
            <a:xfrm flipH="1">
              <a:off x="5468" y="2620"/>
              <a:ext cx="205" cy="1427"/>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82" name="Google Shape;82;p34"/>
            <p:cNvSpPr/>
            <p:nvPr/>
          </p:nvSpPr>
          <p:spPr>
            <a:xfrm flipH="1">
              <a:off x="5506" y="1333"/>
              <a:ext cx="205" cy="1633"/>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nvGrpSpPr>
          <p:cNvPr id="83" name="Google Shape;83;p34"/>
          <p:cNvGrpSpPr/>
          <p:nvPr/>
        </p:nvGrpSpPr>
        <p:grpSpPr>
          <a:xfrm>
            <a:off x="7171101" y="-85888"/>
            <a:ext cx="2428148" cy="2245051"/>
            <a:chOff x="4517" y="-54"/>
            <a:chExt cx="1530" cy="1414"/>
          </a:xfrm>
        </p:grpSpPr>
        <p:grpSp>
          <p:nvGrpSpPr>
            <p:cNvPr id="84" name="Google Shape;84;p34"/>
            <p:cNvGrpSpPr/>
            <p:nvPr/>
          </p:nvGrpSpPr>
          <p:grpSpPr>
            <a:xfrm>
              <a:off x="4517" y="-54"/>
              <a:ext cx="1530" cy="1414"/>
              <a:chOff x="4517" y="-54"/>
              <a:chExt cx="1530" cy="1414"/>
            </a:xfrm>
          </p:grpSpPr>
          <p:sp>
            <p:nvSpPr>
              <p:cNvPr id="85" name="Google Shape;85;p34"/>
              <p:cNvSpPr/>
              <p:nvPr/>
            </p:nvSpPr>
            <p:spPr>
              <a:xfrm rot="-3180000">
                <a:off x="5430" y="1086"/>
                <a:ext cx="62" cy="288"/>
              </a:xfrm>
              <a:custGeom>
                <a:avLst/>
                <a:gdLst/>
                <a:ahLst/>
                <a:cxnLst/>
                <a:rect l="l" t="t" r="r" b="b"/>
                <a:pathLst>
                  <a:path w="245" h="806" extrusionOk="0">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nvGrpSpPr>
              <p:cNvPr id="86" name="Google Shape;86;p34"/>
              <p:cNvGrpSpPr/>
              <p:nvPr/>
            </p:nvGrpSpPr>
            <p:grpSpPr>
              <a:xfrm>
                <a:off x="4517" y="-54"/>
                <a:ext cx="1530" cy="1414"/>
                <a:chOff x="4517" y="-54"/>
                <a:chExt cx="1530" cy="1414"/>
              </a:xfrm>
            </p:grpSpPr>
            <p:sp>
              <p:nvSpPr>
                <p:cNvPr id="87" name="Google Shape;87;p34"/>
                <p:cNvSpPr/>
                <p:nvPr/>
              </p:nvSpPr>
              <p:spPr>
                <a:xfrm rot="-3180000">
                  <a:off x="4966" y="71"/>
                  <a:ext cx="153" cy="125"/>
                </a:xfrm>
                <a:custGeom>
                  <a:avLst/>
                  <a:gdLst/>
                  <a:ahLst/>
                  <a:cxnLst/>
                  <a:rect l="l" t="t" r="r" b="b"/>
                  <a:pathLst>
                    <a:path w="604" h="349" extrusionOk="0">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88" name="Google Shape;88;p34"/>
                <p:cNvSpPr/>
                <p:nvPr/>
              </p:nvSpPr>
              <p:spPr>
                <a:xfrm rot="-3180000">
                  <a:off x="5049" y="330"/>
                  <a:ext cx="269" cy="438"/>
                </a:xfrm>
                <a:custGeom>
                  <a:avLst/>
                  <a:gdLst/>
                  <a:ahLst/>
                  <a:cxnLst/>
                  <a:rect l="l" t="t" r="r" b="b"/>
                  <a:pathLst>
                    <a:path w="1064" h="1230" extrusionOk="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89" name="Google Shape;89;p34"/>
                <p:cNvSpPr/>
                <p:nvPr/>
              </p:nvSpPr>
              <p:spPr>
                <a:xfrm rot="-3180000">
                  <a:off x="4859" y="180"/>
                  <a:ext cx="505" cy="898"/>
                </a:xfrm>
                <a:custGeom>
                  <a:avLst/>
                  <a:gdLst/>
                  <a:ahLst/>
                  <a:cxnLst/>
                  <a:rect l="l" t="t" r="r" b="b"/>
                  <a:pathLst>
                    <a:path w="2002" h="2521" extrusionOk="0">
                      <a:moveTo>
                        <a:pt x="1941" y="0"/>
                      </a:moveTo>
                      <a:lnTo>
                        <a:pt x="0" y="2521"/>
                      </a:lnTo>
                      <a:lnTo>
                        <a:pt x="192" y="2450"/>
                      </a:lnTo>
                      <a:lnTo>
                        <a:pt x="2002" y="61"/>
                      </a:lnTo>
                      <a:lnTo>
                        <a:pt x="1941"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0" name="Google Shape;90;p34"/>
                <p:cNvSpPr/>
                <p:nvPr/>
              </p:nvSpPr>
              <p:spPr>
                <a:xfrm rot="-3180000">
                  <a:off x="4903" y="-19"/>
                  <a:ext cx="758" cy="1344"/>
                </a:xfrm>
                <a:custGeom>
                  <a:avLst/>
                  <a:gdLst/>
                  <a:ahLst/>
                  <a:cxnLst/>
                  <a:rect l="l" t="t" r="r" b="b"/>
                  <a:pathLst>
                    <a:path w="3007" h="3771" extrusionOk="0">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1" name="Google Shape;91;p34"/>
                <p:cNvSpPr/>
                <p:nvPr/>
              </p:nvSpPr>
              <p:spPr>
                <a:xfrm rot="-3180000">
                  <a:off x="5298" y="895"/>
                  <a:ext cx="169" cy="122"/>
                </a:xfrm>
                <a:custGeom>
                  <a:avLst/>
                  <a:gdLst/>
                  <a:ahLst/>
                  <a:cxnLst/>
                  <a:rect l="l" t="t" r="r" b="b"/>
                  <a:pathLst>
                    <a:path w="673" h="342" extrusionOk="0">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2" name="Google Shape;92;p34"/>
                <p:cNvSpPr/>
                <p:nvPr/>
              </p:nvSpPr>
              <p:spPr>
                <a:xfrm rot="-3180000">
                  <a:off x="5253" y="804"/>
                  <a:ext cx="181" cy="144"/>
                </a:xfrm>
                <a:custGeom>
                  <a:avLst/>
                  <a:gdLst/>
                  <a:ahLst/>
                  <a:cxnLst/>
                  <a:rect l="l" t="t" r="r" b="b"/>
                  <a:pathLst>
                    <a:path w="716" h="403" extrusionOk="0">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3" name="Google Shape;93;p34"/>
                <p:cNvSpPr/>
                <p:nvPr/>
              </p:nvSpPr>
              <p:spPr>
                <a:xfrm rot="-3180000">
                  <a:off x="4985" y="210"/>
                  <a:ext cx="181" cy="147"/>
                </a:xfrm>
                <a:custGeom>
                  <a:avLst/>
                  <a:gdLst/>
                  <a:ahLst/>
                  <a:cxnLst/>
                  <a:rect l="l" t="t" r="r" b="b"/>
                  <a:pathLst>
                    <a:path w="717" h="411" extrusionOk="0">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
              <p:nvSpPr>
                <p:cNvPr id="94" name="Google Shape;94;p34"/>
                <p:cNvSpPr/>
                <p:nvPr/>
              </p:nvSpPr>
              <p:spPr>
                <a:xfrm rot="-3180000">
                  <a:off x="4949" y="140"/>
                  <a:ext cx="179" cy="138"/>
                </a:xfrm>
                <a:custGeom>
                  <a:avLst/>
                  <a:gdLst/>
                  <a:ahLst/>
                  <a:cxnLst/>
                  <a:rect l="l" t="t" r="r" b="b"/>
                  <a:pathLst>
                    <a:path w="709" h="386" extrusionOk="0">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grpSp>
        </p:grpSp>
        <p:cxnSp>
          <p:nvCxnSpPr>
            <p:cNvPr id="95" name="Google Shape;95;p34"/>
            <p:cNvCxnSpPr/>
            <p:nvPr/>
          </p:nvCxnSpPr>
          <p:spPr>
            <a:xfrm>
              <a:off x="4870" y="84"/>
              <a:ext cx="42" cy="96"/>
            </a:xfrm>
            <a:prstGeom prst="straightConnector1">
              <a:avLst/>
            </a:prstGeom>
            <a:noFill/>
            <a:ln w="38100" cap="flat" cmpd="sng">
              <a:solidFill>
                <a:schemeClr val="accent2"/>
              </a:solidFill>
              <a:prstDash val="solid"/>
              <a:miter lim="800000"/>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upress.state.ms.us/books/13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press.state.ms.us/books/13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a:spLocks noGrp="1"/>
          </p:cNvSpPr>
          <p:nvPr>
            <p:ph type="ctrTitle"/>
          </p:nvPr>
        </p:nvSpPr>
        <p:spPr>
          <a:xfrm>
            <a:off x="1524000" y="1981200"/>
            <a:ext cx="6400800" cy="2362200"/>
          </a:xfrm>
          <a:prstGeom prst="rect">
            <a:avLst/>
          </a:prstGeom>
          <a:noFill/>
          <a:ln>
            <a:noFill/>
          </a:ln>
          <a:effectLst>
            <a:outerShdw blurRad="63500" dist="45790" dir="2021404">
              <a:schemeClr val="lt2"/>
            </a:outerShdw>
          </a:effectLst>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4400"/>
              <a:buFont typeface="Comic Sans MS"/>
              <a:buNone/>
            </a:pPr>
            <a:r>
              <a:rPr lang="en-US" sz="4400" b="0" i="0" u="none">
                <a:solidFill>
                  <a:schemeClr val="dk2"/>
                </a:solidFill>
                <a:latin typeface="Comic Sans MS"/>
                <a:ea typeface="Comic Sans MS"/>
                <a:cs typeface="Comic Sans MS"/>
                <a:sym typeface="Comic Sans MS"/>
              </a:rPr>
              <a:t/>
            </a:r>
            <a:br>
              <a:rPr lang="en-US" sz="4400" b="0" i="0" u="none">
                <a:solidFill>
                  <a:schemeClr val="dk2"/>
                </a:solidFill>
                <a:latin typeface="Comic Sans MS"/>
                <a:ea typeface="Comic Sans MS"/>
                <a:cs typeface="Comic Sans MS"/>
                <a:sym typeface="Comic Sans MS"/>
              </a:rPr>
            </a:br>
            <a:r>
              <a:rPr lang="en-US" sz="4400" b="0" i="0" u="none">
                <a:solidFill>
                  <a:schemeClr val="dk2"/>
                </a:solidFill>
                <a:latin typeface="Comic Sans MS"/>
                <a:ea typeface="Comic Sans MS"/>
                <a:cs typeface="Comic Sans MS"/>
                <a:sym typeface="Comic Sans MS"/>
              </a:rPr>
              <a:t/>
            </a:r>
            <a:br>
              <a:rPr lang="en-US" sz="4400" b="0" i="0" u="none">
                <a:solidFill>
                  <a:schemeClr val="dk2"/>
                </a:solidFill>
                <a:latin typeface="Comic Sans MS"/>
                <a:ea typeface="Comic Sans MS"/>
                <a:cs typeface="Comic Sans MS"/>
                <a:sym typeface="Comic Sans MS"/>
              </a:rPr>
            </a:br>
            <a:r>
              <a:rPr lang="en-US" sz="3200" b="0" i="0" u="none">
                <a:solidFill>
                  <a:schemeClr val="dk2"/>
                </a:solidFill>
                <a:latin typeface="Comic Sans MS"/>
                <a:ea typeface="Comic Sans MS"/>
                <a:cs typeface="Comic Sans MS"/>
                <a:sym typeface="Comic Sans MS"/>
              </a:rPr>
              <a:t>Research Project:</a:t>
            </a:r>
            <a:br>
              <a:rPr lang="en-US" sz="3200" b="0" i="0" u="none">
                <a:solidFill>
                  <a:schemeClr val="dk2"/>
                </a:solidFill>
                <a:latin typeface="Comic Sans MS"/>
                <a:ea typeface="Comic Sans MS"/>
                <a:cs typeface="Comic Sans MS"/>
                <a:sym typeface="Comic Sans MS"/>
              </a:rPr>
            </a:br>
            <a:r>
              <a:rPr lang="en-US" sz="3200" b="0" i="0" u="none">
                <a:solidFill>
                  <a:schemeClr val="dk2"/>
                </a:solidFill>
                <a:latin typeface="Comic Sans MS"/>
                <a:ea typeface="Comic Sans MS"/>
                <a:cs typeface="Comic Sans MS"/>
                <a:sym typeface="Comic Sans MS"/>
              </a:rPr>
              <a:t>Using Credible Resources</a:t>
            </a:r>
            <a:br>
              <a:rPr lang="en-US" sz="3200" b="0" i="0" u="none">
                <a:solidFill>
                  <a:schemeClr val="dk2"/>
                </a:solidFill>
                <a:latin typeface="Comic Sans MS"/>
                <a:ea typeface="Comic Sans MS"/>
                <a:cs typeface="Comic Sans MS"/>
                <a:sym typeface="Comic Sans MS"/>
              </a:rPr>
            </a:br>
            <a:r>
              <a:rPr lang="en-US" sz="3200" b="0" i="0" u="none">
                <a:solidFill>
                  <a:schemeClr val="dk2"/>
                </a:solidFill>
                <a:latin typeface="Comic Sans MS"/>
                <a:ea typeface="Comic Sans MS"/>
                <a:cs typeface="Comic Sans MS"/>
                <a:sym typeface="Comic Sans MS"/>
              </a:rPr>
              <a:t>&amp; </a:t>
            </a:r>
            <a:br>
              <a:rPr lang="en-US" sz="3200" b="0" i="0" u="none">
                <a:solidFill>
                  <a:schemeClr val="dk2"/>
                </a:solidFill>
                <a:latin typeface="Comic Sans MS"/>
                <a:ea typeface="Comic Sans MS"/>
                <a:cs typeface="Comic Sans MS"/>
                <a:sym typeface="Comic Sans MS"/>
              </a:rPr>
            </a:br>
            <a:r>
              <a:rPr lang="en-US" sz="3200" b="0" i="0" u="none">
                <a:solidFill>
                  <a:schemeClr val="dk2"/>
                </a:solidFill>
                <a:latin typeface="Comic Sans MS"/>
                <a:ea typeface="Comic Sans MS"/>
                <a:cs typeface="Comic Sans MS"/>
                <a:sym typeface="Comic Sans MS"/>
              </a:rPr>
              <a:t>Creating MLA Citations (8</a:t>
            </a:r>
            <a:r>
              <a:rPr lang="en-US" sz="3200" b="0" i="0" u="none" baseline="30000">
                <a:solidFill>
                  <a:schemeClr val="dk2"/>
                </a:solidFill>
                <a:latin typeface="Comic Sans MS"/>
                <a:ea typeface="Comic Sans MS"/>
                <a:cs typeface="Comic Sans MS"/>
                <a:sym typeface="Comic Sans MS"/>
              </a:rPr>
              <a:t>th</a:t>
            </a:r>
            <a:r>
              <a:rPr lang="en-US" sz="3200" b="0" i="0" u="none">
                <a:solidFill>
                  <a:schemeClr val="dk2"/>
                </a:solidFill>
                <a:latin typeface="Comic Sans MS"/>
                <a:ea typeface="Comic Sans MS"/>
                <a:cs typeface="Comic Sans MS"/>
                <a:sym typeface="Comic Sans MS"/>
              </a:rPr>
              <a:t> ed.)</a:t>
            </a:r>
            <a:endParaRPr/>
          </a:p>
        </p:txBody>
      </p:sp>
      <p:sp>
        <p:nvSpPr>
          <p:cNvPr id="165" name="Google Shape;165;p1"/>
          <p:cNvSpPr txBox="1">
            <a:spLocks noGrp="1"/>
          </p:cNvSpPr>
          <p:nvPr>
            <p:ph type="subTitle" idx="1"/>
          </p:nvPr>
        </p:nvSpPr>
        <p:spPr>
          <a:xfrm>
            <a:off x="-2667000" y="6248400"/>
            <a:ext cx="6032500" cy="13970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2000"/>
              <a:buFont typeface="Comic Sans MS"/>
              <a:buNone/>
            </a:pPr>
            <a:endParaRPr sz="2000" b="0" i="0" u="none">
              <a:solidFill>
                <a:schemeClr val="dk1"/>
              </a:solidFill>
              <a:latin typeface="Comic Sans MS"/>
              <a:ea typeface="Comic Sans MS"/>
              <a:cs typeface="Comic Sans MS"/>
              <a:sym typeface="Comic Sans MS"/>
            </a:endParaRPr>
          </a:p>
          <a:p>
            <a:pPr marL="0" lvl="0" indent="0" algn="ctr" rtl="0">
              <a:spcBef>
                <a:spcPts val="400"/>
              </a:spcBef>
              <a:spcAft>
                <a:spcPts val="0"/>
              </a:spcAft>
              <a:buClr>
                <a:schemeClr val="dk1"/>
              </a:buClr>
              <a:buSzPts val="2000"/>
              <a:buFont typeface="Comic Sans MS"/>
              <a:buNone/>
            </a:pPr>
            <a:endParaRPr sz="2000" b="0" i="0" u="none">
              <a:solidFill>
                <a:schemeClr val="dk1"/>
              </a:solidFill>
              <a:latin typeface="Comic Sans MS"/>
              <a:ea typeface="Comic Sans MS"/>
              <a:cs typeface="Comic Sans MS"/>
              <a:sym typeface="Comic Sans MS"/>
            </a:endParaRPr>
          </a:p>
        </p:txBody>
      </p:sp>
      <p:sp>
        <p:nvSpPr>
          <p:cNvPr id="166" name="Google Shape;166;p1"/>
          <p:cNvSpPr txBox="1"/>
          <p:nvPr/>
        </p:nvSpPr>
        <p:spPr>
          <a:xfrm>
            <a:off x="2743200" y="5715000"/>
            <a:ext cx="3962400" cy="1143000"/>
          </a:xfrm>
          <a:prstGeom prst="rect">
            <a:avLst/>
          </a:prstGeom>
          <a:solidFill>
            <a:srgbClr val="92D050"/>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omic Sans MS"/>
              <a:buNone/>
            </a:pPr>
            <a:endParaRPr sz="1800" b="0" i="0" u="none">
              <a:solidFill>
                <a:schemeClr val="dk1"/>
              </a:solidFill>
              <a:latin typeface="Comic Sans MS"/>
              <a:ea typeface="Comic Sans MS"/>
              <a:cs typeface="Comic Sans MS"/>
              <a:sym typeface="Comic Sans MS"/>
            </a:endParaRPr>
          </a:p>
          <a:p>
            <a:pPr marL="0" marR="0" lvl="0" indent="0" algn="l" rtl="0">
              <a:lnSpc>
                <a:spcPct val="100000"/>
              </a:lnSpc>
              <a:spcBef>
                <a:spcPts val="0"/>
              </a:spcBef>
              <a:spcAft>
                <a:spcPts val="0"/>
              </a:spcAft>
              <a:buClr>
                <a:schemeClr val="dk1"/>
              </a:buClr>
              <a:buSzPts val="2000"/>
              <a:buFont typeface="Comic Sans MS"/>
              <a:buNone/>
            </a:pPr>
            <a:r>
              <a:rPr lang="en-US" sz="2000" b="1" i="0" u="none">
                <a:solidFill>
                  <a:schemeClr val="dk1"/>
                </a:solidFill>
                <a:latin typeface="Comic Sans MS"/>
                <a:ea typeface="Comic Sans MS"/>
                <a:cs typeface="Comic Sans MS"/>
                <a:sym typeface="Comic Sans MS"/>
              </a:rPr>
              <a:t>           Ms. Nguyen</a:t>
            </a:r>
            <a:endParaRPr/>
          </a:p>
          <a:p>
            <a:pPr marL="0" marR="0" lvl="0" indent="0" algn="l" rtl="0">
              <a:lnSpc>
                <a:spcPct val="100000"/>
              </a:lnSpc>
              <a:spcBef>
                <a:spcPts val="0"/>
              </a:spcBef>
              <a:spcAft>
                <a:spcPts val="0"/>
              </a:spcAft>
              <a:buClr>
                <a:schemeClr val="dk1"/>
              </a:buClr>
              <a:buSzPts val="2000"/>
              <a:buFont typeface="Comic Sans MS"/>
              <a:buNone/>
            </a:pPr>
            <a:r>
              <a:rPr lang="en-US" sz="2000" b="1" i="0" u="none">
                <a:solidFill>
                  <a:schemeClr val="dk1"/>
                </a:solidFill>
                <a:latin typeface="Comic Sans MS"/>
                <a:ea typeface="Comic Sans MS"/>
                <a:cs typeface="Comic Sans MS"/>
                <a:sym typeface="Comic Sans MS"/>
              </a:rPr>
              <a:t>           2019-2020</a:t>
            </a:r>
            <a:endParaRPr/>
          </a:p>
          <a:p>
            <a:pPr marL="0" marR="0" lvl="0" indent="0" algn="l" rtl="0">
              <a:lnSpc>
                <a:spcPct val="100000"/>
              </a:lnSpc>
              <a:spcBef>
                <a:spcPts val="0"/>
              </a:spcBef>
              <a:spcAft>
                <a:spcPts val="0"/>
              </a:spcAft>
              <a:buClr>
                <a:schemeClr val="dk1"/>
              </a:buClr>
              <a:buSzPts val="2000"/>
              <a:buFont typeface="Comic Sans MS"/>
              <a:buNone/>
            </a:pPr>
            <a:r>
              <a:rPr lang="en-US" sz="2000" b="1" i="0" u="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9"/>
          <p:cNvSpPr txBox="1">
            <a:spLocks noGrp="1"/>
          </p:cNvSpPr>
          <p:nvPr>
            <p:ph type="title"/>
          </p:nvPr>
        </p:nvSpPr>
        <p:spPr>
          <a:xfrm>
            <a:off x="0" y="76200"/>
            <a:ext cx="8305800" cy="13716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2800"/>
              <a:buFont typeface="Comic Sans MS"/>
              <a:buNone/>
            </a:pPr>
            <a:r>
              <a:rPr lang="en-US" sz="2800" b="0" i="0" u="none">
                <a:solidFill>
                  <a:schemeClr val="dk1"/>
                </a:solidFill>
                <a:latin typeface="Comic Sans MS"/>
                <a:ea typeface="Comic Sans MS"/>
                <a:cs typeface="Comic Sans MS"/>
                <a:sym typeface="Comic Sans MS"/>
              </a:rPr>
              <a:t>3. What is the difference between PARAPHRASING vs.</a:t>
            </a:r>
            <a:br>
              <a:rPr lang="en-US" sz="2800" b="0" i="0" u="none">
                <a:solidFill>
                  <a:schemeClr val="dk1"/>
                </a:solidFill>
                <a:latin typeface="Comic Sans MS"/>
                <a:ea typeface="Comic Sans MS"/>
                <a:cs typeface="Comic Sans MS"/>
                <a:sym typeface="Comic Sans MS"/>
              </a:rPr>
            </a:br>
            <a:r>
              <a:rPr lang="en-US" sz="2800" b="0" i="0" u="none">
                <a:solidFill>
                  <a:schemeClr val="dk1"/>
                </a:solidFill>
                <a:latin typeface="Comic Sans MS"/>
                <a:ea typeface="Comic Sans MS"/>
                <a:cs typeface="Comic Sans MS"/>
                <a:sym typeface="Comic Sans MS"/>
              </a:rPr>
              <a:t>SUMMARIZING?</a:t>
            </a:r>
            <a:endParaRPr/>
          </a:p>
        </p:txBody>
      </p:sp>
      <p:sp>
        <p:nvSpPr>
          <p:cNvPr id="226" name="Google Shape;226;p9"/>
          <p:cNvSpPr txBox="1">
            <a:spLocks noGrp="1"/>
          </p:cNvSpPr>
          <p:nvPr>
            <p:ph type="body" idx="1"/>
          </p:nvPr>
        </p:nvSpPr>
        <p:spPr>
          <a:xfrm>
            <a:off x="838200" y="1676400"/>
            <a:ext cx="7848600" cy="4114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C00000"/>
              </a:buClr>
              <a:buSzPts val="3200"/>
              <a:buFont typeface="Arial"/>
              <a:buChar char="•"/>
            </a:pPr>
            <a:r>
              <a:rPr lang="en-US" sz="3200" b="1" i="0" u="none">
                <a:solidFill>
                  <a:srgbClr val="C00000"/>
                </a:solidFill>
                <a:latin typeface="Arial"/>
                <a:ea typeface="Arial"/>
                <a:cs typeface="Arial"/>
                <a:sym typeface="Arial"/>
              </a:rPr>
              <a:t>Summarize-</a:t>
            </a:r>
            <a:r>
              <a:rPr lang="en-US" sz="3200" b="1" i="0" u="none">
                <a:solidFill>
                  <a:schemeClr val="dk1"/>
                </a:solidFill>
                <a:latin typeface="Arial"/>
                <a:ea typeface="Arial"/>
                <a:cs typeface="Arial"/>
                <a:sym typeface="Arial"/>
              </a:rPr>
              <a:t> </a:t>
            </a:r>
            <a:r>
              <a:rPr lang="en-US" sz="3200" b="0" i="0" u="sng">
                <a:solidFill>
                  <a:schemeClr val="dk1"/>
                </a:solidFill>
                <a:latin typeface="Arial"/>
                <a:ea typeface="Arial"/>
                <a:cs typeface="Arial"/>
                <a:sym typeface="Arial"/>
              </a:rPr>
              <a:t>Compress/shrink</a:t>
            </a:r>
            <a:r>
              <a:rPr lang="en-US" sz="3200" b="0" i="0" u="none">
                <a:solidFill>
                  <a:schemeClr val="dk1"/>
                </a:solidFill>
                <a:latin typeface="Arial"/>
                <a:ea typeface="Arial"/>
                <a:cs typeface="Arial"/>
                <a:sym typeface="Arial"/>
              </a:rPr>
              <a:t> down only the </a:t>
            </a:r>
            <a:r>
              <a:rPr lang="en-US" sz="3200" b="0" i="0" u="sng">
                <a:solidFill>
                  <a:schemeClr val="dk1"/>
                </a:solidFill>
                <a:latin typeface="Arial"/>
                <a:ea typeface="Arial"/>
                <a:cs typeface="Arial"/>
                <a:sym typeface="Arial"/>
              </a:rPr>
              <a:t>main ideas </a:t>
            </a:r>
            <a:r>
              <a:rPr lang="en-US" sz="3200" b="0" i="0" u="none">
                <a:solidFill>
                  <a:schemeClr val="dk1"/>
                </a:solidFill>
                <a:latin typeface="Arial"/>
                <a:ea typeface="Arial"/>
                <a:cs typeface="Arial"/>
                <a:sym typeface="Arial"/>
              </a:rPr>
              <a:t>in your </a:t>
            </a:r>
            <a:r>
              <a:rPr lang="en-US" sz="3200" b="0" i="0" u="sng">
                <a:solidFill>
                  <a:schemeClr val="dk1"/>
                </a:solidFill>
                <a:latin typeface="Arial"/>
                <a:ea typeface="Arial"/>
                <a:cs typeface="Arial"/>
                <a:sym typeface="Arial"/>
              </a:rPr>
              <a:t>own words</a:t>
            </a:r>
            <a:r>
              <a:rPr lang="en-US" sz="3200" b="0" i="0" u="none">
                <a:solidFill>
                  <a:schemeClr val="dk1"/>
                </a:solidFill>
                <a:latin typeface="Arial"/>
                <a:ea typeface="Arial"/>
                <a:cs typeface="Arial"/>
                <a:sym typeface="Arial"/>
              </a:rPr>
              <a:t>. </a:t>
            </a:r>
            <a:r>
              <a:rPr lang="en-US" sz="3200" b="0" i="0" u="sng">
                <a:solidFill>
                  <a:schemeClr val="dk1"/>
                </a:solidFill>
                <a:latin typeface="Arial"/>
                <a:ea typeface="Arial"/>
                <a:cs typeface="Arial"/>
                <a:sym typeface="Arial"/>
              </a:rPr>
              <a:t>Shorter </a:t>
            </a:r>
            <a:r>
              <a:rPr lang="en-US" sz="3200" b="0" i="0" u="none">
                <a:solidFill>
                  <a:schemeClr val="dk1"/>
                </a:solidFill>
                <a:latin typeface="Arial"/>
                <a:ea typeface="Arial"/>
                <a:cs typeface="Arial"/>
                <a:sym typeface="Arial"/>
              </a:rPr>
              <a:t>than paraphrase. </a:t>
            </a:r>
            <a:endParaRPr/>
          </a:p>
          <a:p>
            <a:pPr marL="342900" lvl="0" indent="-342900" algn="l" rtl="0">
              <a:lnSpc>
                <a:spcPct val="100000"/>
              </a:lnSpc>
              <a:spcBef>
                <a:spcPts val="640"/>
              </a:spcBef>
              <a:spcAft>
                <a:spcPts val="0"/>
              </a:spcAft>
              <a:buClr>
                <a:schemeClr val="dk1"/>
              </a:buClr>
              <a:buSzPts val="3200"/>
              <a:buFont typeface="Comic Sans MS"/>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rgbClr val="0070C0"/>
              </a:buClr>
              <a:buSzPts val="3200"/>
              <a:buFont typeface="Arial"/>
              <a:buChar char="•"/>
            </a:pPr>
            <a:r>
              <a:rPr lang="en-US" sz="3200" b="1" i="0" u="none">
                <a:solidFill>
                  <a:srgbClr val="0070C0"/>
                </a:solidFill>
                <a:latin typeface="Arial"/>
                <a:ea typeface="Arial"/>
                <a:cs typeface="Arial"/>
                <a:sym typeface="Arial"/>
              </a:rPr>
              <a:t>Paraphrase-</a:t>
            </a:r>
            <a:r>
              <a:rPr lang="en-US" sz="3200" b="0" i="0" u="none">
                <a:solidFill>
                  <a:schemeClr val="dk1"/>
                </a:solidFill>
                <a:latin typeface="Arial"/>
                <a:ea typeface="Arial"/>
                <a:cs typeface="Arial"/>
                <a:sym typeface="Arial"/>
              </a:rPr>
              <a:t>Translate and </a:t>
            </a:r>
            <a:r>
              <a:rPr lang="en-US" sz="3200" b="0" i="0" u="sng">
                <a:solidFill>
                  <a:schemeClr val="dk1"/>
                </a:solidFill>
                <a:latin typeface="Arial"/>
                <a:ea typeface="Arial"/>
                <a:cs typeface="Arial"/>
                <a:sym typeface="Arial"/>
              </a:rPr>
              <a:t>rewrite</a:t>
            </a:r>
            <a:r>
              <a:rPr lang="en-US" sz="3200" b="0" i="0" u="none">
                <a:solidFill>
                  <a:schemeClr val="dk1"/>
                </a:solidFill>
                <a:latin typeface="Arial"/>
                <a:ea typeface="Arial"/>
                <a:cs typeface="Arial"/>
                <a:sym typeface="Arial"/>
              </a:rPr>
              <a:t> what the </a:t>
            </a:r>
            <a:r>
              <a:rPr lang="en-US" sz="3200" b="0" i="0" u="sng">
                <a:solidFill>
                  <a:schemeClr val="dk1"/>
                </a:solidFill>
                <a:latin typeface="Arial"/>
                <a:ea typeface="Arial"/>
                <a:cs typeface="Arial"/>
                <a:sym typeface="Arial"/>
              </a:rPr>
              <a:t>author is saying </a:t>
            </a:r>
            <a:r>
              <a:rPr lang="en-US" sz="3200" b="0" i="0" u="none">
                <a:solidFill>
                  <a:schemeClr val="dk1"/>
                </a:solidFill>
                <a:latin typeface="Arial"/>
                <a:ea typeface="Arial"/>
                <a:cs typeface="Arial"/>
                <a:sym typeface="Arial"/>
              </a:rPr>
              <a:t>with your o</a:t>
            </a:r>
            <a:r>
              <a:rPr lang="en-US" sz="3200" b="0" i="0" u="sng">
                <a:solidFill>
                  <a:schemeClr val="dk1"/>
                </a:solidFill>
                <a:latin typeface="Arial"/>
                <a:ea typeface="Arial"/>
                <a:cs typeface="Arial"/>
                <a:sym typeface="Arial"/>
              </a:rPr>
              <a:t>wn    words</a:t>
            </a:r>
            <a:r>
              <a:rPr lang="en-US" sz="3200" b="0" i="0" u="none">
                <a:solidFill>
                  <a:schemeClr val="dk1"/>
                </a:solidFill>
                <a:latin typeface="Arial"/>
                <a:ea typeface="Arial"/>
                <a:cs typeface="Arial"/>
                <a:sym typeface="Arial"/>
              </a:rPr>
              <a:t> without changing the meaning of   </a:t>
            </a:r>
            <a:endParaRPr/>
          </a:p>
          <a:p>
            <a:pPr marL="34290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        the </a:t>
            </a:r>
            <a:r>
              <a:rPr lang="en-US" sz="3200" b="0" i="0" u="sng">
                <a:solidFill>
                  <a:schemeClr val="dk1"/>
                </a:solidFill>
                <a:latin typeface="Arial"/>
                <a:ea typeface="Arial"/>
                <a:cs typeface="Arial"/>
                <a:sym typeface="Arial"/>
              </a:rPr>
              <a:t>main ideas </a:t>
            </a:r>
            <a:r>
              <a:rPr lang="en-US" sz="3200" b="0" i="0" u="none">
                <a:solidFill>
                  <a:schemeClr val="dk1"/>
                </a:solidFill>
                <a:latin typeface="Arial"/>
                <a:ea typeface="Arial"/>
                <a:cs typeface="Arial"/>
                <a:sym typeface="Arial"/>
              </a:rPr>
              <a:t>and </a:t>
            </a:r>
            <a:r>
              <a:rPr lang="en-US" sz="3200" b="0" i="0" u="sng">
                <a:solidFill>
                  <a:schemeClr val="dk1"/>
                </a:solidFill>
                <a:latin typeface="Arial"/>
                <a:ea typeface="Arial"/>
                <a:cs typeface="Arial"/>
                <a:sym typeface="Arial"/>
              </a:rPr>
              <a:t>supporting  </a:t>
            </a:r>
            <a:endParaRPr/>
          </a:p>
          <a:p>
            <a:pPr marL="34290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        </a:t>
            </a:r>
            <a:r>
              <a:rPr lang="en-US" sz="3200" b="0" i="0" u="sng">
                <a:solidFill>
                  <a:schemeClr val="dk1"/>
                </a:solidFill>
                <a:latin typeface="Arial"/>
                <a:ea typeface="Arial"/>
                <a:cs typeface="Arial"/>
                <a:sym typeface="Arial"/>
              </a:rPr>
              <a:t>details</a:t>
            </a:r>
            <a:r>
              <a:rPr lang="en-US" sz="1400" b="0" i="0" u="sng">
                <a:solidFill>
                  <a:schemeClr val="dk1"/>
                </a:solidFill>
                <a:latin typeface="Abril Fatface"/>
                <a:ea typeface="Abril Fatface"/>
                <a:cs typeface="Abril Fatface"/>
                <a:sym typeface="Abril Fatface"/>
              </a:rPr>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0"/>
          <p:cNvSpPr txBox="1">
            <a:spLocks noGrp="1"/>
          </p:cNvSpPr>
          <p:nvPr>
            <p:ph type="title"/>
          </p:nvPr>
        </p:nvSpPr>
        <p:spPr>
          <a:xfrm>
            <a:off x="685800" y="152400"/>
            <a:ext cx="6870700" cy="7620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Original Passage:</a:t>
            </a:r>
            <a:endParaRPr/>
          </a:p>
        </p:txBody>
      </p:sp>
      <p:sp>
        <p:nvSpPr>
          <p:cNvPr id="232" name="Google Shape;232;p10"/>
          <p:cNvSpPr txBox="1">
            <a:spLocks noGrp="1"/>
          </p:cNvSpPr>
          <p:nvPr>
            <p:ph type="body" idx="1"/>
          </p:nvPr>
        </p:nvSpPr>
        <p:spPr>
          <a:xfrm>
            <a:off x="0" y="1143000"/>
            <a:ext cx="8458200" cy="5257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Comic Sans MS"/>
              <a:buChar char="•"/>
            </a:pPr>
            <a:r>
              <a:rPr lang="en-US" sz="2000" b="0" i="0" u="none" strike="noStrike" cap="none">
                <a:solidFill>
                  <a:schemeClr val="dk1"/>
                </a:solidFill>
                <a:latin typeface="Comic Sans MS"/>
                <a:ea typeface="Comic Sans MS"/>
                <a:cs typeface="Comic Sans MS"/>
                <a:sym typeface="Comic Sans MS"/>
              </a:rPr>
              <a:t>Just as </a:t>
            </a:r>
            <a:r>
              <a:rPr lang="en-US" sz="2000" b="0" i="1" u="none" strike="noStrike" cap="none">
                <a:solidFill>
                  <a:schemeClr val="dk1"/>
                </a:solidFill>
                <a:latin typeface="DFKai-SB"/>
                <a:ea typeface="DFKai-SB"/>
                <a:cs typeface="DFKai-SB"/>
                <a:sym typeface="DFKai-SB"/>
              </a:rPr>
              <a:t>Calvin and Hobbes </a:t>
            </a:r>
            <a:r>
              <a:rPr lang="en-US" sz="2000" b="0" i="0" u="none" strike="noStrike" cap="none">
                <a:solidFill>
                  <a:schemeClr val="dk1"/>
                </a:solidFill>
                <a:latin typeface="Comic Sans MS"/>
                <a:ea typeface="Comic Sans MS"/>
                <a:cs typeface="Comic Sans MS"/>
                <a:sym typeface="Comic Sans MS"/>
              </a:rPr>
              <a:t>seems to have absorbed so much of the popular culture which preceded it, the comic strip has had a profound influence on the society and culture of its own time. </a:t>
            </a:r>
            <a:r>
              <a:rPr lang="en-US" sz="2000" b="0" i="1" u="none" strike="noStrike" cap="none">
                <a:solidFill>
                  <a:schemeClr val="dk1"/>
                </a:solidFill>
                <a:latin typeface="David"/>
                <a:ea typeface="David"/>
                <a:cs typeface="David"/>
                <a:sym typeface="David"/>
              </a:rPr>
              <a:t>Calvin and Hobbes</a:t>
            </a:r>
            <a:r>
              <a:rPr lang="en-US" sz="2000" b="0" i="0" u="none" strike="noStrike" cap="none">
                <a:solidFill>
                  <a:schemeClr val="dk1"/>
                </a:solidFill>
                <a:latin typeface="David"/>
                <a:ea typeface="David"/>
                <a:cs typeface="David"/>
                <a:sym typeface="David"/>
              </a:rPr>
              <a:t> </a:t>
            </a:r>
            <a:r>
              <a:rPr lang="en-US" sz="2000" b="0" i="0" u="none" strike="noStrike" cap="none">
                <a:solidFill>
                  <a:schemeClr val="dk1"/>
                </a:solidFill>
                <a:latin typeface="Comic Sans MS"/>
                <a:ea typeface="Comic Sans MS"/>
                <a:cs typeface="Comic Sans MS"/>
                <a:sym typeface="Comic Sans MS"/>
              </a:rPr>
              <a:t>affects and inspires our daily lives, and not simply because we can open our daily newspapers and find it there without fail (for over 14,000 days now without interruption—one of the few certainties in a world beset by unsettling changes). </a:t>
            </a:r>
            <a:r>
              <a:rPr lang="en-US" sz="2000" b="0" i="1" u="none" strike="noStrike" cap="none">
                <a:solidFill>
                  <a:schemeClr val="dk1"/>
                </a:solidFill>
                <a:latin typeface="David"/>
                <a:ea typeface="David"/>
                <a:cs typeface="David"/>
                <a:sym typeface="David"/>
              </a:rPr>
              <a:t>Calvin and Hobbes</a:t>
            </a:r>
            <a:r>
              <a:rPr lang="en-US" sz="2000" b="0" i="0" u="none" strike="noStrike" cap="none">
                <a:solidFill>
                  <a:schemeClr val="dk1"/>
                </a:solidFill>
                <a:latin typeface="David"/>
                <a:ea typeface="David"/>
                <a:cs typeface="David"/>
                <a:sym typeface="David"/>
              </a:rPr>
              <a:t> </a:t>
            </a:r>
            <a:r>
              <a:rPr lang="en-US" sz="2000" b="0" i="0" u="none" strike="noStrike" cap="none">
                <a:solidFill>
                  <a:schemeClr val="dk1"/>
                </a:solidFill>
                <a:latin typeface="Comic Sans MS"/>
                <a:ea typeface="Comic Sans MS"/>
                <a:cs typeface="Comic Sans MS"/>
                <a:sym typeface="Comic Sans MS"/>
              </a:rPr>
              <a:t>has become an integral part of the history of American culture through its influence in so many areas of our life and society.</a:t>
            </a:r>
            <a:endParaRPr/>
          </a:p>
          <a:p>
            <a:pPr marL="342900" marR="0" lvl="0" indent="-342900" algn="l" rtl="0">
              <a:lnSpc>
                <a:spcPct val="100000"/>
              </a:lnSpc>
              <a:spcBef>
                <a:spcPts val="400"/>
              </a:spcBef>
              <a:spcAft>
                <a:spcPts val="0"/>
              </a:spcAft>
              <a:buClr>
                <a:schemeClr val="dk1"/>
              </a:buClr>
              <a:buSzPts val="2000"/>
              <a:buFont typeface="Comic Sans MS"/>
              <a:buChar char="•"/>
            </a:pPr>
            <a:r>
              <a:rPr lang="en-US" sz="2000" b="0" i="0" u="none" strike="noStrike" cap="none">
                <a:solidFill>
                  <a:schemeClr val="dk1"/>
                </a:solidFill>
                <a:latin typeface="Comic Sans MS"/>
                <a:ea typeface="Comic Sans MS"/>
                <a:cs typeface="Comic Sans MS"/>
                <a:sym typeface="Comic Sans MS"/>
              </a:rPr>
              <a:t>                    </a:t>
            </a:r>
            <a:endParaRPr/>
          </a:p>
          <a:p>
            <a:pPr marL="457200" marR="0" lvl="1" indent="0" algn="l" rtl="0">
              <a:lnSpc>
                <a:spcPct val="100000"/>
              </a:lnSpc>
              <a:spcBef>
                <a:spcPts val="320"/>
              </a:spcBef>
              <a:spcAft>
                <a:spcPts val="0"/>
              </a:spcAft>
              <a:buClr>
                <a:schemeClr val="dk1"/>
              </a:buClr>
              <a:buSzPts val="1600"/>
              <a:buFont typeface="Comic Sans MS"/>
              <a:buNone/>
            </a:pPr>
            <a:r>
              <a:rPr lang="en-US" sz="1600" b="1" i="0" u="none" strike="noStrike" cap="none">
                <a:solidFill>
                  <a:schemeClr val="dk1"/>
                </a:solidFill>
                <a:latin typeface="Comic Sans MS"/>
                <a:ea typeface="Comic Sans MS"/>
                <a:cs typeface="Comic Sans MS"/>
                <a:sym typeface="Comic Sans MS"/>
              </a:rPr>
              <a:t>                                             Works Cited</a:t>
            </a:r>
            <a:endParaRPr/>
          </a:p>
          <a:p>
            <a:pPr marL="457200" marR="0" lvl="1" indent="0" algn="l" rtl="0">
              <a:lnSpc>
                <a:spcPct val="100000"/>
              </a:lnSpc>
              <a:spcBef>
                <a:spcPts val="320"/>
              </a:spcBef>
              <a:spcAft>
                <a:spcPts val="0"/>
              </a:spcAft>
              <a:buClr>
                <a:schemeClr val="dk1"/>
              </a:buClr>
              <a:buSzPts val="1600"/>
              <a:buFont typeface="Comic Sans MS"/>
              <a:buNone/>
            </a:pPr>
            <a:endParaRPr sz="1600" b="1" i="0" u="none" strike="noStrike" cap="none">
              <a:solidFill>
                <a:schemeClr val="dk1"/>
              </a:solidFill>
              <a:latin typeface="Comic Sans MS"/>
              <a:ea typeface="Comic Sans MS"/>
              <a:cs typeface="Comic Sans MS"/>
              <a:sym typeface="Comic Sans MS"/>
            </a:endParaRPr>
          </a:p>
          <a:p>
            <a:pPr marL="457200" marR="0" lvl="1" indent="0" algn="l" rtl="0">
              <a:lnSpc>
                <a:spcPct val="100000"/>
              </a:lnSpc>
              <a:spcBef>
                <a:spcPts val="320"/>
              </a:spcBef>
              <a:spcAft>
                <a:spcPts val="0"/>
              </a:spcAft>
              <a:buClr>
                <a:schemeClr val="dk1"/>
              </a:buClr>
              <a:buSzPts val="1600"/>
              <a:buFont typeface="Comic Sans MS"/>
              <a:buNone/>
            </a:pPr>
            <a:r>
              <a:rPr lang="en-US" sz="1600" b="1" i="0" u="none" strike="noStrike" cap="none">
                <a:solidFill>
                  <a:schemeClr val="dk1"/>
                </a:solidFill>
                <a:latin typeface="Comic Sans MS"/>
                <a:ea typeface="Comic Sans MS"/>
                <a:cs typeface="Comic Sans MS"/>
                <a:sym typeface="Comic Sans MS"/>
              </a:rPr>
              <a:t>                    </a:t>
            </a:r>
            <a:r>
              <a:rPr lang="en-US" sz="1400" b="1" i="0" u="none" strike="noStrike" cap="none">
                <a:solidFill>
                  <a:schemeClr val="dk1"/>
                </a:solidFill>
                <a:latin typeface="Comic Sans MS"/>
                <a:ea typeface="Comic Sans MS"/>
                <a:cs typeface="Comic Sans MS"/>
                <a:sym typeface="Comic Sans MS"/>
              </a:rPr>
              <a:t>Inge, Thomas. “Comics as Culture.” University Press of Mississippi, </a:t>
            </a:r>
            <a:endParaRPr/>
          </a:p>
          <a:p>
            <a:pPr marL="457200" marR="0" lvl="1" indent="0" algn="l" rtl="0">
              <a:lnSpc>
                <a:spcPct val="100000"/>
              </a:lnSpc>
              <a:spcBef>
                <a:spcPts val="280"/>
              </a:spcBef>
              <a:spcAft>
                <a:spcPts val="0"/>
              </a:spcAft>
              <a:buClr>
                <a:schemeClr val="dk1"/>
              </a:buClr>
              <a:buSzPts val="1400"/>
              <a:buFont typeface="Comic Sans MS"/>
              <a:buNone/>
            </a:pPr>
            <a:endParaRPr sz="1400" b="1" i="0" u="none" strike="noStrike" cap="none">
              <a:solidFill>
                <a:schemeClr val="dk1"/>
              </a:solidFill>
              <a:latin typeface="Comic Sans MS"/>
              <a:ea typeface="Comic Sans MS"/>
              <a:cs typeface="Comic Sans MS"/>
              <a:sym typeface="Comic Sans MS"/>
            </a:endParaRPr>
          </a:p>
          <a:p>
            <a:pPr marL="457200" marR="0" lvl="1" indent="0" algn="l" rtl="0">
              <a:lnSpc>
                <a:spcPct val="100000"/>
              </a:lnSpc>
              <a:spcBef>
                <a:spcPts val="280"/>
              </a:spcBef>
              <a:spcAft>
                <a:spcPts val="0"/>
              </a:spcAft>
              <a:buClr>
                <a:schemeClr val="dk1"/>
              </a:buClr>
              <a:buSzPts val="1400"/>
              <a:buFont typeface="Comic Sans MS"/>
              <a:buNone/>
            </a:pPr>
            <a:r>
              <a:rPr lang="en-US" sz="1400" b="1" i="0" u="none" strike="noStrike" cap="none">
                <a:solidFill>
                  <a:schemeClr val="dk1"/>
                </a:solidFill>
                <a:latin typeface="Comic Sans MS"/>
                <a:ea typeface="Comic Sans MS"/>
                <a:cs typeface="Comic Sans MS"/>
                <a:sym typeface="Comic Sans MS"/>
              </a:rPr>
              <a:t>	                        </a:t>
            </a:r>
            <a:r>
              <a:rPr lang="en-US" sz="1400" b="1" i="0" u="sng" strike="noStrike" cap="none">
                <a:solidFill>
                  <a:schemeClr val="dk1"/>
                </a:solidFill>
                <a:latin typeface="Comic Sans MS"/>
                <a:ea typeface="Comic Sans MS"/>
                <a:cs typeface="Comic Sans MS"/>
                <a:sym typeface="Comic Sans MS"/>
                <a:hlinkClick r:id="rId3"/>
              </a:rPr>
              <a:t>www.upress.state.ms.us/books/131</a:t>
            </a:r>
            <a:r>
              <a:rPr lang="en-US" sz="1400" b="1" i="0" u="none" strike="noStrike" cap="none">
                <a:solidFill>
                  <a:schemeClr val="dk1"/>
                </a:solidFill>
                <a:latin typeface="Comic Sans MS"/>
                <a:ea typeface="Comic Sans MS"/>
                <a:cs typeface="Comic Sans MS"/>
                <a:sym typeface="Comic Sans MS"/>
              </a:rPr>
              <a:t>, p.7.</a:t>
            </a:r>
            <a:endParaRPr/>
          </a:p>
          <a:p>
            <a:pPr marL="457200" marR="0" lvl="1" indent="0" algn="l" rtl="0">
              <a:lnSpc>
                <a:spcPct val="100000"/>
              </a:lnSpc>
              <a:spcBef>
                <a:spcPts val="280"/>
              </a:spcBef>
              <a:spcAft>
                <a:spcPts val="0"/>
              </a:spcAft>
              <a:buClr>
                <a:schemeClr val="dk1"/>
              </a:buClr>
              <a:buSzPts val="1400"/>
              <a:buFont typeface="Comic Sans MS"/>
              <a:buNone/>
            </a:pPr>
            <a:endParaRPr sz="1400" b="1" i="0" u="none" strike="noStrike" cap="none">
              <a:solidFill>
                <a:schemeClr val="dk1"/>
              </a:solidFill>
              <a:latin typeface="Comic Sans MS"/>
              <a:ea typeface="Comic Sans MS"/>
              <a:cs typeface="Comic Sans MS"/>
              <a:sym typeface="Comic Sans MS"/>
            </a:endParaRPr>
          </a:p>
          <a:p>
            <a:pPr marL="457200" marR="0" lvl="1" indent="0" algn="l" rtl="0">
              <a:lnSpc>
                <a:spcPct val="100000"/>
              </a:lnSpc>
              <a:spcBef>
                <a:spcPts val="320"/>
              </a:spcBef>
              <a:spcAft>
                <a:spcPts val="0"/>
              </a:spcAft>
              <a:buClr>
                <a:schemeClr val="dk1"/>
              </a:buClr>
              <a:buSzPts val="1600"/>
              <a:buFont typeface="Comic Sans MS"/>
              <a:buNone/>
            </a:pPr>
            <a:endParaRPr sz="1600" b="1" i="0" u="none" strike="noStrike" cap="none">
              <a:solidFill>
                <a:schemeClr val="dk1"/>
              </a:solidFill>
              <a:latin typeface="Comic Sans MS"/>
              <a:ea typeface="Comic Sans MS"/>
              <a:cs typeface="Comic Sans MS"/>
              <a:sym typeface="Comic Sans MS"/>
            </a:endParaRPr>
          </a:p>
          <a:p>
            <a:pPr marL="342900" marR="0" lvl="0" indent="-342900" algn="l" rtl="0">
              <a:lnSpc>
                <a:spcPct val="100000"/>
              </a:lnSpc>
              <a:spcBef>
                <a:spcPts val="400"/>
              </a:spcBef>
              <a:spcAft>
                <a:spcPts val="0"/>
              </a:spcAft>
              <a:buClr>
                <a:schemeClr val="dk1"/>
              </a:buClr>
              <a:buSzPts val="2000"/>
              <a:buFont typeface="Comic Sans MS"/>
              <a:buNone/>
            </a:pPr>
            <a:r>
              <a:rPr lang="en-US" sz="2000" b="0" i="0" u="none" strike="noStrike" cap="none">
                <a:solidFill>
                  <a:schemeClr val="dk1"/>
                </a:solidFill>
                <a:latin typeface="Comic Sans MS"/>
                <a:ea typeface="Comic Sans MS"/>
                <a:cs typeface="Comic Sans MS"/>
                <a:sym typeface="Comic Sans MS"/>
              </a:rPr>
              <a:t>		</a:t>
            </a:r>
            <a:endParaRPr sz="3200" b="0" i="0" u="none" strike="noStrike" cap="none">
              <a:solidFill>
                <a:schemeClr val="dk1"/>
              </a:solidFill>
              <a:latin typeface="Comic Sans MS"/>
              <a:ea typeface="Comic Sans MS"/>
              <a:cs typeface="Comic Sans MS"/>
              <a:sym typeface="Comic Sans MS"/>
            </a:endParaRPr>
          </a:p>
          <a:p>
            <a:pPr marL="342900" marR="0" lvl="0" indent="-342900" algn="l" rtl="0">
              <a:lnSpc>
                <a:spcPct val="100000"/>
              </a:lnSpc>
              <a:spcBef>
                <a:spcPts val="640"/>
              </a:spcBef>
              <a:spcAft>
                <a:spcPts val="0"/>
              </a:spcAft>
              <a:buClr>
                <a:schemeClr val="dk1"/>
              </a:buClr>
              <a:buSzPts val="3200"/>
              <a:buFont typeface="Comic Sans MS"/>
              <a:buChar char="•"/>
            </a:pPr>
            <a:r>
              <a:rPr lang="en-US" sz="3200" b="0" i="0" u="none" strike="noStrike" cap="none">
                <a:solidFill>
                  <a:schemeClr val="dk1"/>
                </a:solidFill>
                <a:latin typeface="Comic Sans MS"/>
                <a:ea typeface="Comic Sans MS"/>
                <a:cs typeface="Comic Sans MS"/>
                <a:sym typeface="Comic Sans MS"/>
              </a:rPr>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1"/>
          <p:cNvSpPr txBox="1">
            <a:spLocks noGrp="1"/>
          </p:cNvSpPr>
          <p:nvPr>
            <p:ph type="title"/>
          </p:nvPr>
        </p:nvSpPr>
        <p:spPr>
          <a:xfrm>
            <a:off x="304800" y="228600"/>
            <a:ext cx="7251700" cy="9144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3600"/>
              <a:buFont typeface="Comic Sans MS"/>
              <a:buNone/>
            </a:pPr>
            <a:r>
              <a:rPr lang="en-US" sz="3600" b="0" i="0" u="none">
                <a:solidFill>
                  <a:schemeClr val="dk1"/>
                </a:solidFill>
                <a:latin typeface="Comic Sans MS"/>
                <a:ea typeface="Comic Sans MS"/>
                <a:cs typeface="Comic Sans MS"/>
                <a:sym typeface="Comic Sans MS"/>
              </a:rPr>
              <a:t>Look for </a:t>
            </a:r>
            <a:r>
              <a:rPr lang="en-US" sz="3600" b="0" i="0" u="none">
                <a:solidFill>
                  <a:srgbClr val="C00000"/>
                </a:solidFill>
                <a:latin typeface="Comic Sans MS"/>
                <a:ea typeface="Comic Sans MS"/>
                <a:cs typeface="Comic Sans MS"/>
                <a:sym typeface="Comic Sans MS"/>
              </a:rPr>
              <a:t>key repeating words</a:t>
            </a:r>
            <a:r>
              <a:rPr lang="en-US" sz="3600" b="0" i="0" u="none">
                <a:solidFill>
                  <a:schemeClr val="dk1"/>
                </a:solidFill>
                <a:latin typeface="Comic Sans MS"/>
                <a:ea typeface="Comic Sans MS"/>
                <a:cs typeface="Comic Sans MS"/>
                <a:sym typeface="Comic Sans MS"/>
              </a:rPr>
              <a:t>:</a:t>
            </a:r>
            <a:endParaRPr/>
          </a:p>
        </p:txBody>
      </p:sp>
      <p:sp>
        <p:nvSpPr>
          <p:cNvPr id="238" name="Google Shape;238;p11"/>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0000"/>
              </a:buClr>
              <a:buSzPts val="2000"/>
              <a:buFont typeface="Comic Sans MS"/>
              <a:buChar char="•"/>
            </a:pPr>
            <a:r>
              <a:rPr lang="en-US" sz="2000" b="0" i="0" u="none" strike="noStrike" cap="none">
                <a:solidFill>
                  <a:srgbClr val="000000"/>
                </a:solidFill>
                <a:latin typeface="Comic Sans MS"/>
                <a:ea typeface="Comic Sans MS"/>
                <a:cs typeface="Comic Sans MS"/>
                <a:sym typeface="Comic Sans MS"/>
              </a:rPr>
              <a:t>Just as </a:t>
            </a:r>
            <a:r>
              <a:rPr lang="en-US" sz="2000" b="1" i="1" u="sng" strike="noStrike" cap="none">
                <a:solidFill>
                  <a:srgbClr val="0070C0"/>
                </a:solidFill>
                <a:latin typeface="David"/>
                <a:ea typeface="David"/>
                <a:cs typeface="David"/>
                <a:sym typeface="David"/>
              </a:rPr>
              <a:t>Calvin and Hobbes </a:t>
            </a:r>
            <a:r>
              <a:rPr lang="en-US" sz="2000" b="0" i="0" u="none" strike="noStrike" cap="none">
                <a:solidFill>
                  <a:srgbClr val="000000"/>
                </a:solidFill>
                <a:latin typeface="Comic Sans MS"/>
                <a:ea typeface="Comic Sans MS"/>
                <a:cs typeface="Comic Sans MS"/>
                <a:sym typeface="Comic Sans MS"/>
              </a:rPr>
              <a:t>seems to have absorbed so much of the popular culture which preceded it, the comic strip has had a profound </a:t>
            </a:r>
            <a:r>
              <a:rPr lang="en-US" sz="2000" b="1" i="0" u="none" strike="noStrike" cap="none">
                <a:solidFill>
                  <a:srgbClr val="C00000"/>
                </a:solidFill>
                <a:latin typeface="Comic Sans MS"/>
                <a:ea typeface="Comic Sans MS"/>
                <a:cs typeface="Comic Sans MS"/>
                <a:sym typeface="Comic Sans MS"/>
              </a:rPr>
              <a:t>influence on the society and culture </a:t>
            </a:r>
            <a:r>
              <a:rPr lang="en-US" sz="2000" b="0" i="0" u="none" strike="noStrike" cap="none">
                <a:solidFill>
                  <a:srgbClr val="000000"/>
                </a:solidFill>
                <a:latin typeface="Comic Sans MS"/>
                <a:ea typeface="Comic Sans MS"/>
                <a:cs typeface="Comic Sans MS"/>
                <a:sym typeface="Comic Sans MS"/>
              </a:rPr>
              <a:t>of its own time. </a:t>
            </a:r>
            <a:r>
              <a:rPr lang="en-US" sz="2000" b="1" i="1" u="sng" strike="noStrike" cap="none">
                <a:solidFill>
                  <a:srgbClr val="0070C0"/>
                </a:solidFill>
                <a:latin typeface="David"/>
                <a:ea typeface="David"/>
                <a:cs typeface="David"/>
                <a:sym typeface="David"/>
              </a:rPr>
              <a:t>Calvin and Hobbes</a:t>
            </a:r>
            <a:r>
              <a:rPr lang="en-US" sz="2000" b="1" i="0" u="sng" strike="noStrike" cap="none">
                <a:solidFill>
                  <a:srgbClr val="0070C0"/>
                </a:solidFill>
                <a:latin typeface="David"/>
                <a:ea typeface="David"/>
                <a:cs typeface="David"/>
                <a:sym typeface="David"/>
              </a:rPr>
              <a:t> </a:t>
            </a:r>
            <a:r>
              <a:rPr lang="en-US" sz="2000" b="1" i="0" u="none" strike="noStrike" cap="none">
                <a:solidFill>
                  <a:srgbClr val="C00000"/>
                </a:solidFill>
                <a:latin typeface="Comic Sans MS"/>
                <a:ea typeface="Comic Sans MS"/>
                <a:cs typeface="Comic Sans MS"/>
                <a:sym typeface="Comic Sans MS"/>
              </a:rPr>
              <a:t>affects and inspires </a:t>
            </a:r>
            <a:r>
              <a:rPr lang="en-US" sz="2000" b="0" i="0" u="none" strike="noStrike" cap="none">
                <a:solidFill>
                  <a:srgbClr val="000000"/>
                </a:solidFill>
                <a:latin typeface="Comic Sans MS"/>
                <a:ea typeface="Comic Sans MS"/>
                <a:cs typeface="Comic Sans MS"/>
                <a:sym typeface="Comic Sans MS"/>
              </a:rPr>
              <a:t>our daily lives, and not simply because we can open our daily newspapers and find it there without fail (for over 14,000 days now without interruption—one of the few certainties in a world beset by unsettling changes). </a:t>
            </a:r>
            <a:r>
              <a:rPr lang="en-US" sz="2000" b="1" i="1" u="sng" strike="noStrike" cap="none">
                <a:solidFill>
                  <a:srgbClr val="0070C0"/>
                </a:solidFill>
                <a:latin typeface="David"/>
                <a:ea typeface="David"/>
                <a:cs typeface="David"/>
                <a:sym typeface="David"/>
              </a:rPr>
              <a:t>Calvin and Hobbes</a:t>
            </a:r>
            <a:r>
              <a:rPr lang="en-US" sz="2000" b="1" i="0" u="sng" strike="noStrike" cap="none">
                <a:solidFill>
                  <a:srgbClr val="0070C0"/>
                </a:solidFill>
                <a:latin typeface="David"/>
                <a:ea typeface="David"/>
                <a:cs typeface="David"/>
                <a:sym typeface="David"/>
              </a:rPr>
              <a:t> </a:t>
            </a:r>
            <a:r>
              <a:rPr lang="en-US" sz="2000" b="0" i="0" u="none" strike="noStrike" cap="none">
                <a:solidFill>
                  <a:srgbClr val="000000"/>
                </a:solidFill>
                <a:latin typeface="Comic Sans MS"/>
                <a:ea typeface="Comic Sans MS"/>
                <a:cs typeface="Comic Sans MS"/>
                <a:sym typeface="Comic Sans MS"/>
              </a:rPr>
              <a:t>has become an integral part of the history of </a:t>
            </a:r>
            <a:r>
              <a:rPr lang="en-US" sz="2000" b="1" i="0" u="none" strike="noStrike" cap="none">
                <a:solidFill>
                  <a:srgbClr val="C00000"/>
                </a:solidFill>
                <a:latin typeface="Comic Sans MS"/>
                <a:ea typeface="Comic Sans MS"/>
                <a:cs typeface="Comic Sans MS"/>
                <a:sym typeface="Comic Sans MS"/>
              </a:rPr>
              <a:t>American culture </a:t>
            </a:r>
            <a:r>
              <a:rPr lang="en-US" sz="2000" b="0" i="0" u="none" strike="noStrike" cap="none">
                <a:solidFill>
                  <a:srgbClr val="000000"/>
                </a:solidFill>
                <a:latin typeface="Comic Sans MS"/>
                <a:ea typeface="Comic Sans MS"/>
                <a:cs typeface="Comic Sans MS"/>
                <a:sym typeface="Comic Sans MS"/>
              </a:rPr>
              <a:t>through its </a:t>
            </a:r>
            <a:r>
              <a:rPr lang="en-US" sz="2000" b="1" i="0" u="none" strike="noStrike" cap="none">
                <a:solidFill>
                  <a:srgbClr val="C00000"/>
                </a:solidFill>
                <a:latin typeface="Comic Sans MS"/>
                <a:ea typeface="Comic Sans MS"/>
                <a:cs typeface="Comic Sans MS"/>
                <a:sym typeface="Comic Sans MS"/>
              </a:rPr>
              <a:t>influence</a:t>
            </a:r>
            <a:r>
              <a:rPr lang="en-US" sz="2000" b="0" i="0" u="none" strike="noStrike" cap="none">
                <a:solidFill>
                  <a:srgbClr val="000000"/>
                </a:solidFill>
                <a:latin typeface="Comic Sans MS"/>
                <a:ea typeface="Comic Sans MS"/>
                <a:cs typeface="Comic Sans MS"/>
                <a:sym typeface="Comic Sans MS"/>
              </a:rPr>
              <a:t> in so many areas of our </a:t>
            </a:r>
            <a:r>
              <a:rPr lang="en-US" sz="2000" b="1" i="0" u="none" strike="noStrike" cap="none">
                <a:solidFill>
                  <a:srgbClr val="C00000"/>
                </a:solidFill>
                <a:latin typeface="Comic Sans MS"/>
                <a:ea typeface="Comic Sans MS"/>
                <a:cs typeface="Comic Sans MS"/>
                <a:sym typeface="Comic Sans MS"/>
              </a:rPr>
              <a:t>life and society.</a:t>
            </a:r>
            <a:endParaRPr/>
          </a:p>
          <a:p>
            <a:pPr marL="342900" marR="0" lvl="0" indent="-215900" algn="l" rtl="0">
              <a:spcBef>
                <a:spcPts val="400"/>
              </a:spcBef>
              <a:spcAft>
                <a:spcPts val="0"/>
              </a:spcAft>
              <a:buClr>
                <a:schemeClr val="dk1"/>
              </a:buClr>
              <a:buSzPts val="2000"/>
              <a:buFont typeface="Comic Sans MS"/>
              <a:buNone/>
            </a:pPr>
            <a:endParaRPr sz="2000" b="1" i="0" u="none">
              <a:solidFill>
                <a:srgbClr val="C00000"/>
              </a:solidFill>
              <a:latin typeface="Comic Sans MS"/>
              <a:ea typeface="Comic Sans MS"/>
              <a:cs typeface="Comic Sans MS"/>
              <a:sym typeface="Comic Sans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2"/>
          <p:cNvSpPr txBox="1">
            <a:spLocks noGrp="1"/>
          </p:cNvSpPr>
          <p:nvPr>
            <p:ph type="title"/>
          </p:nvPr>
        </p:nvSpPr>
        <p:spPr>
          <a:xfrm>
            <a:off x="685800" y="0"/>
            <a:ext cx="6870700" cy="17526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Arial Black"/>
              <a:buNone/>
            </a:pPr>
            <a:r>
              <a:rPr lang="en-US" sz="4400" b="0" i="0" u="none">
                <a:solidFill>
                  <a:schemeClr val="dk1"/>
                </a:solidFill>
                <a:latin typeface="Arial Black"/>
                <a:ea typeface="Arial Black"/>
                <a:cs typeface="Arial Black"/>
                <a:sym typeface="Arial Black"/>
              </a:rPr>
              <a:t>Summary Examples:</a:t>
            </a:r>
            <a:br>
              <a:rPr lang="en-US" sz="4400" b="0" i="0" u="none">
                <a:solidFill>
                  <a:schemeClr val="dk1"/>
                </a:solidFill>
                <a:latin typeface="Arial Black"/>
                <a:ea typeface="Arial Black"/>
                <a:cs typeface="Arial Black"/>
                <a:sym typeface="Arial Black"/>
              </a:rPr>
            </a:br>
            <a:endParaRPr/>
          </a:p>
        </p:txBody>
      </p:sp>
      <p:sp>
        <p:nvSpPr>
          <p:cNvPr id="244" name="Google Shape;244;p12"/>
          <p:cNvSpPr txBox="1">
            <a:spLocks noGrp="1"/>
          </p:cNvSpPr>
          <p:nvPr>
            <p:ph type="body" idx="1"/>
          </p:nvPr>
        </p:nvSpPr>
        <p:spPr>
          <a:xfrm>
            <a:off x="304800" y="1219200"/>
            <a:ext cx="8077200" cy="4419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00000"/>
              </a:buClr>
              <a:buSzPts val="2400"/>
              <a:buFont typeface="Arial Black"/>
              <a:buNone/>
            </a:pPr>
            <a:r>
              <a:rPr lang="en-US" sz="2400" b="0" i="0" u="none" dirty="0">
                <a:solidFill>
                  <a:schemeClr val="tx1"/>
                </a:solidFill>
                <a:latin typeface="Arial Black"/>
                <a:ea typeface="Arial Black"/>
                <a:cs typeface="Arial Black"/>
                <a:sym typeface="Arial Black"/>
              </a:rPr>
              <a:t>The comic strip, Calvin and Hobbes, has had a great influence on our present-day American culture </a:t>
            </a:r>
            <a:r>
              <a:rPr lang="en-US" sz="2400" b="0" i="0" u="none" dirty="0">
                <a:solidFill>
                  <a:schemeClr val="bg2"/>
                </a:solidFill>
                <a:latin typeface="Arial Black"/>
                <a:ea typeface="Arial Black"/>
                <a:cs typeface="Arial Black"/>
                <a:sym typeface="Arial Black"/>
              </a:rPr>
              <a:t>(Inge 7).</a:t>
            </a:r>
            <a:endParaRPr dirty="0">
              <a:solidFill>
                <a:schemeClr val="bg2"/>
              </a:solidFill>
            </a:endParaRPr>
          </a:p>
          <a:p>
            <a:pPr marL="0" marR="0" lvl="0" indent="0" algn="l" rtl="0">
              <a:lnSpc>
                <a:spcPct val="100000"/>
              </a:lnSpc>
              <a:spcBef>
                <a:spcPts val="480"/>
              </a:spcBef>
              <a:spcAft>
                <a:spcPts val="0"/>
              </a:spcAft>
              <a:buClr>
                <a:schemeClr val="dk1"/>
              </a:buClr>
              <a:buSzPts val="2400"/>
              <a:buFont typeface="Comic Sans MS"/>
              <a:buNone/>
            </a:pPr>
            <a:endParaRPr sz="2400" b="0" i="0" u="none" dirty="0">
              <a:solidFill>
                <a:schemeClr val="dk1"/>
              </a:solidFill>
              <a:latin typeface="Arial Black"/>
              <a:ea typeface="Arial Black"/>
              <a:cs typeface="Arial Black"/>
              <a:sym typeface="Arial Black"/>
            </a:endParaRPr>
          </a:p>
          <a:p>
            <a:pPr marL="0" marR="0" lvl="0" indent="0" algn="l" rtl="0">
              <a:lnSpc>
                <a:spcPct val="100000"/>
              </a:lnSpc>
              <a:spcBef>
                <a:spcPts val="480"/>
              </a:spcBef>
              <a:spcAft>
                <a:spcPts val="0"/>
              </a:spcAft>
              <a:buClr>
                <a:srgbClr val="00B050"/>
              </a:buClr>
              <a:buSzPts val="2400"/>
              <a:buFont typeface="Arial Black"/>
              <a:buNone/>
            </a:pPr>
            <a:r>
              <a:rPr lang="en-US" sz="2400" b="0" i="0" u="none" dirty="0">
                <a:solidFill>
                  <a:srgbClr val="00B050"/>
                </a:solidFill>
                <a:latin typeface="Arial Black"/>
                <a:ea typeface="Arial Black"/>
                <a:cs typeface="Arial Black"/>
                <a:sym typeface="Arial Black"/>
              </a:rPr>
              <a:t>Or</a:t>
            </a:r>
            <a:endParaRPr dirty="0"/>
          </a:p>
          <a:p>
            <a:pPr marL="0" marR="0" lvl="0" indent="0" algn="l" rtl="0">
              <a:lnSpc>
                <a:spcPct val="100000"/>
              </a:lnSpc>
              <a:spcBef>
                <a:spcPts val="480"/>
              </a:spcBef>
              <a:spcAft>
                <a:spcPts val="0"/>
              </a:spcAft>
              <a:buClr>
                <a:schemeClr val="dk1"/>
              </a:buClr>
              <a:buSzPts val="2400"/>
              <a:buFont typeface="Comic Sans MS"/>
              <a:buNone/>
            </a:pPr>
            <a:endParaRPr sz="2400" b="0" i="0" u="none" dirty="0">
              <a:solidFill>
                <a:schemeClr val="dk1"/>
              </a:solidFill>
              <a:latin typeface="Arial Black"/>
              <a:ea typeface="Arial Black"/>
              <a:cs typeface="Arial Black"/>
              <a:sym typeface="Arial Black"/>
            </a:endParaRPr>
          </a:p>
          <a:p>
            <a:pPr marL="0" marR="0" lvl="0" indent="0" algn="l" rtl="0">
              <a:lnSpc>
                <a:spcPct val="100000"/>
              </a:lnSpc>
              <a:spcBef>
                <a:spcPts val="480"/>
              </a:spcBef>
              <a:spcAft>
                <a:spcPts val="0"/>
              </a:spcAft>
              <a:buClr>
                <a:schemeClr val="dk1"/>
              </a:buClr>
              <a:buSzPts val="2400"/>
              <a:buFont typeface="Arial Black"/>
              <a:buNone/>
            </a:pPr>
            <a:r>
              <a:rPr lang="en-US" sz="2400" b="0" i="0" u="none" dirty="0">
                <a:solidFill>
                  <a:srgbClr val="FF0000"/>
                </a:solidFill>
                <a:latin typeface="Arial Black"/>
                <a:ea typeface="Arial Black"/>
                <a:cs typeface="Arial Black"/>
                <a:sym typeface="Arial Black"/>
              </a:rPr>
              <a:t>Inge</a:t>
            </a:r>
            <a:r>
              <a:rPr lang="en-US" sz="2400" b="0" i="0" u="none" dirty="0">
                <a:solidFill>
                  <a:schemeClr val="dk1"/>
                </a:solidFill>
                <a:latin typeface="Arial Black"/>
                <a:ea typeface="Arial Black"/>
                <a:cs typeface="Arial Black"/>
                <a:sym typeface="Arial Black"/>
              </a:rPr>
              <a:t>, writer for the article, </a:t>
            </a:r>
            <a:r>
              <a:rPr lang="en-US" sz="2400" b="0" i="0" u="none" dirty="0">
                <a:solidFill>
                  <a:srgbClr val="FF0000"/>
                </a:solidFill>
                <a:latin typeface="Arial Black"/>
                <a:ea typeface="Arial Black"/>
                <a:cs typeface="Arial Black"/>
                <a:sym typeface="Arial Black"/>
              </a:rPr>
              <a:t>“</a:t>
            </a:r>
            <a:r>
              <a:rPr lang="en-US" sz="2400" b="0" i="1" u="none" dirty="0">
                <a:solidFill>
                  <a:srgbClr val="FF0000"/>
                </a:solidFill>
                <a:latin typeface="Arial Black"/>
                <a:ea typeface="Arial Black"/>
                <a:cs typeface="Arial Black"/>
                <a:sym typeface="Arial Black"/>
              </a:rPr>
              <a:t>Comics is Culture” </a:t>
            </a:r>
            <a:r>
              <a:rPr lang="en-US" sz="2400" b="0" i="1" u="none" dirty="0">
                <a:solidFill>
                  <a:schemeClr val="dk1"/>
                </a:solidFill>
                <a:latin typeface="Arial Black"/>
                <a:ea typeface="Arial Black"/>
                <a:cs typeface="Arial Black"/>
                <a:sym typeface="Arial Black"/>
              </a:rPr>
              <a:t>believes that Calvin and Hobbes is a popular comic strip that has made a huge impact in  American society and culture throughout the history of its creation </a:t>
            </a:r>
            <a:r>
              <a:rPr lang="en-US" sz="2400" b="0" i="1" u="none" dirty="0">
                <a:solidFill>
                  <a:srgbClr val="FF0000"/>
                </a:solidFill>
                <a:latin typeface="Arial Black"/>
                <a:ea typeface="Arial Black"/>
                <a:cs typeface="Arial Black"/>
                <a:sym typeface="Arial Black"/>
              </a:rPr>
              <a:t>(7).</a:t>
            </a:r>
            <a:endParaRPr sz="2400" b="0" i="0" u="none" dirty="0">
              <a:solidFill>
                <a:srgbClr val="FF0000"/>
              </a:solidFill>
              <a:latin typeface="Arial Black"/>
              <a:ea typeface="Arial Black"/>
              <a:cs typeface="Arial Black"/>
              <a:sym typeface="Arial Black"/>
            </a:endParaRPr>
          </a:p>
          <a:p>
            <a:pPr marL="0" marR="0" lvl="0" indent="0" algn="l" rtl="0">
              <a:lnSpc>
                <a:spcPct val="100000"/>
              </a:lnSpc>
              <a:spcBef>
                <a:spcPts val="640"/>
              </a:spcBef>
              <a:spcAft>
                <a:spcPts val="0"/>
              </a:spcAft>
              <a:buClr>
                <a:schemeClr val="dk1"/>
              </a:buClr>
              <a:buSzPts val="3200"/>
              <a:buFont typeface="Comic Sans MS"/>
              <a:buNone/>
            </a:pPr>
            <a:endParaRPr sz="3200" b="0" i="0" u="none" dirty="0">
              <a:solidFill>
                <a:schemeClr val="dk1"/>
              </a:solidFill>
              <a:latin typeface="Arial Black"/>
              <a:ea typeface="Arial Black"/>
              <a:cs typeface="Arial Black"/>
              <a:sym typeface="Arial Black"/>
            </a:endParaRPr>
          </a:p>
          <a:p>
            <a:pPr marL="342900" marR="0" lvl="0" indent="-139700" algn="l" rtl="0">
              <a:spcBef>
                <a:spcPts val="640"/>
              </a:spcBef>
              <a:spcAft>
                <a:spcPts val="0"/>
              </a:spcAft>
              <a:buClr>
                <a:schemeClr val="dk1"/>
              </a:buClr>
              <a:buSzPts val="3200"/>
              <a:buFont typeface="Comic Sans MS"/>
              <a:buNone/>
            </a:pPr>
            <a:endParaRPr sz="3200" b="0" i="0" u="none" dirty="0">
              <a:solidFill>
                <a:schemeClr val="dk1"/>
              </a:solidFill>
              <a:latin typeface="Arial Black"/>
              <a:ea typeface="Arial Black"/>
              <a:cs typeface="Arial Black"/>
              <a:sym typeface="Arial Black"/>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3"/>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Paraphrase:</a:t>
            </a:r>
            <a:br>
              <a:rPr lang="en-US" sz="4400" b="0" i="0" u="none">
                <a:solidFill>
                  <a:schemeClr val="dk1"/>
                </a:solidFill>
                <a:latin typeface="Comic Sans MS"/>
                <a:ea typeface="Comic Sans MS"/>
                <a:cs typeface="Comic Sans MS"/>
                <a:sym typeface="Comic Sans MS"/>
              </a:rPr>
            </a:br>
            <a:endParaRPr/>
          </a:p>
        </p:txBody>
      </p:sp>
      <p:sp>
        <p:nvSpPr>
          <p:cNvPr id="250" name="Google Shape;250;p13"/>
          <p:cNvSpPr txBox="1">
            <a:spLocks noGrp="1"/>
          </p:cNvSpPr>
          <p:nvPr>
            <p:ph type="body" idx="1"/>
          </p:nvPr>
        </p:nvSpPr>
        <p:spPr>
          <a:xfrm>
            <a:off x="685800" y="1295400"/>
            <a:ext cx="7696200" cy="4191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Comic Sans MS"/>
              <a:buNone/>
            </a:pPr>
            <a:r>
              <a:rPr lang="en-US" sz="3200" b="0" i="0" u="none" dirty="0">
                <a:solidFill>
                  <a:schemeClr val="dk1"/>
                </a:solidFill>
                <a:latin typeface="Comic Sans MS"/>
                <a:ea typeface="Comic Sans MS"/>
                <a:cs typeface="Comic Sans MS"/>
                <a:sym typeface="Comic Sans MS"/>
              </a:rPr>
              <a:t>According to writer </a:t>
            </a:r>
            <a:r>
              <a:rPr lang="en-US" sz="3200" b="0" i="0" u="none" dirty="0">
                <a:solidFill>
                  <a:srgbClr val="FF0000"/>
                </a:solidFill>
                <a:latin typeface="Comic Sans MS"/>
                <a:ea typeface="Comic Sans MS"/>
                <a:cs typeface="Comic Sans MS"/>
                <a:sym typeface="Comic Sans MS"/>
              </a:rPr>
              <a:t>Inge</a:t>
            </a:r>
            <a:r>
              <a:rPr lang="en-US" sz="3200" b="0" i="0" u="none" dirty="0">
                <a:solidFill>
                  <a:schemeClr val="dk1"/>
                </a:solidFill>
                <a:latin typeface="Comic Sans MS"/>
                <a:ea typeface="Comic Sans MS"/>
                <a:cs typeface="Comic Sans MS"/>
                <a:sym typeface="Comic Sans MS"/>
              </a:rPr>
              <a:t>, the comic strip, Calvin and Hobbes has made a huge impact on the philosophy of people from the time of its creation. Additionally, he believes that the comic strip continues to inspire many lives and is of great influence in so many areas of our society </a:t>
            </a:r>
            <a:r>
              <a:rPr lang="en-US" sz="3200" b="0" i="0" u="none" dirty="0">
                <a:solidFill>
                  <a:srgbClr val="FF0000"/>
                </a:solidFill>
                <a:latin typeface="Comic Sans MS"/>
                <a:ea typeface="Comic Sans MS"/>
                <a:cs typeface="Comic Sans MS"/>
                <a:sym typeface="Comic Sans MS"/>
              </a:rPr>
              <a:t>(7).</a:t>
            </a:r>
            <a:endParaRPr sz="3200" b="0" i="0" u="none" dirty="0">
              <a:solidFill>
                <a:srgbClr val="FF0000"/>
              </a:solidFill>
              <a:latin typeface="Comic Sans MS"/>
              <a:ea typeface="Comic Sans MS"/>
              <a:cs typeface="Comic Sans MS"/>
              <a:sym typeface="Comic Sans MS"/>
            </a:endParaRPr>
          </a:p>
          <a:p>
            <a:pPr marL="342900" marR="0" lvl="0" indent="-139700" algn="l" rtl="0">
              <a:spcBef>
                <a:spcPts val="640"/>
              </a:spcBef>
              <a:spcAft>
                <a:spcPts val="0"/>
              </a:spcAft>
              <a:buClr>
                <a:schemeClr val="dk1"/>
              </a:buClr>
              <a:buSzPts val="3200"/>
              <a:buFont typeface="Comic Sans MS"/>
              <a:buNone/>
            </a:pPr>
            <a:endParaRPr sz="3200" b="0" i="0" u="none" dirty="0">
              <a:solidFill>
                <a:schemeClr val="dk1"/>
              </a:solidFill>
              <a:latin typeface="Comic Sans MS"/>
              <a:ea typeface="Comic Sans MS"/>
              <a:cs typeface="Comic Sans MS"/>
              <a:sym typeface="Comic Sans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4"/>
          <p:cNvSpPr txBox="1">
            <a:spLocks noGrp="1"/>
          </p:cNvSpPr>
          <p:nvPr>
            <p:ph type="title"/>
          </p:nvPr>
        </p:nvSpPr>
        <p:spPr>
          <a:xfrm>
            <a:off x="685800" y="152400"/>
            <a:ext cx="6870700" cy="6858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Difference:</a:t>
            </a:r>
            <a:endParaRPr/>
          </a:p>
        </p:txBody>
      </p:sp>
      <p:sp>
        <p:nvSpPr>
          <p:cNvPr id="256" name="Google Shape;256;p14"/>
          <p:cNvSpPr txBox="1">
            <a:spLocks noGrp="1"/>
          </p:cNvSpPr>
          <p:nvPr>
            <p:ph type="body" idx="1"/>
          </p:nvPr>
        </p:nvSpPr>
        <p:spPr>
          <a:xfrm>
            <a:off x="304800" y="838200"/>
            <a:ext cx="8077200" cy="4648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C00000"/>
              </a:buClr>
              <a:buSzPts val="2400"/>
              <a:buFont typeface="Arial Black"/>
              <a:buNone/>
            </a:pPr>
            <a:r>
              <a:rPr lang="en-US" sz="2400" b="0" i="0" u="sng" dirty="0">
                <a:solidFill>
                  <a:srgbClr val="C00000"/>
                </a:solidFill>
                <a:latin typeface="Arial Black"/>
                <a:ea typeface="Arial Black"/>
                <a:cs typeface="Arial Black"/>
                <a:sym typeface="Arial Black"/>
              </a:rPr>
              <a:t>Summary:</a:t>
            </a:r>
            <a:endParaRPr dirty="0"/>
          </a:p>
          <a:p>
            <a:pPr marL="0" marR="0" lvl="0" indent="0" algn="l" rtl="0">
              <a:lnSpc>
                <a:spcPct val="100000"/>
              </a:lnSpc>
              <a:spcBef>
                <a:spcPts val="480"/>
              </a:spcBef>
              <a:spcAft>
                <a:spcPts val="0"/>
              </a:spcAft>
              <a:buClr>
                <a:schemeClr val="dk1"/>
              </a:buClr>
              <a:buSzPts val="2400"/>
              <a:buFont typeface="Arial Black"/>
              <a:buNone/>
            </a:pPr>
            <a:r>
              <a:rPr lang="en-US" sz="2400" b="0" i="0" u="none" dirty="0">
                <a:solidFill>
                  <a:schemeClr val="dk1"/>
                </a:solidFill>
                <a:latin typeface="Arial Black"/>
                <a:ea typeface="Arial Black"/>
                <a:cs typeface="Arial Black"/>
                <a:sym typeface="Arial Black"/>
              </a:rPr>
              <a:t>According to </a:t>
            </a:r>
            <a:r>
              <a:rPr lang="en-US" sz="2400" b="0" i="0" u="none" dirty="0">
                <a:solidFill>
                  <a:schemeClr val="bg2"/>
                </a:solidFill>
                <a:latin typeface="Arial Black"/>
                <a:ea typeface="Arial Black"/>
                <a:cs typeface="Arial Black"/>
                <a:sym typeface="Arial Black"/>
              </a:rPr>
              <a:t>Inge,</a:t>
            </a:r>
            <a:r>
              <a:rPr lang="en-US" sz="2400" b="0" i="0" u="none" dirty="0">
                <a:solidFill>
                  <a:schemeClr val="dk1"/>
                </a:solidFill>
                <a:latin typeface="Arial Black"/>
                <a:ea typeface="Arial Black"/>
                <a:cs typeface="Arial Black"/>
                <a:sym typeface="Arial Black"/>
              </a:rPr>
              <a:t> the comic strip, </a:t>
            </a:r>
            <a:r>
              <a:rPr lang="en-US" sz="2400" b="0" i="1" u="none" dirty="0">
                <a:solidFill>
                  <a:schemeClr val="dk1"/>
                </a:solidFill>
                <a:latin typeface="Arial Black"/>
                <a:ea typeface="Arial Black"/>
                <a:cs typeface="Arial Black"/>
                <a:sym typeface="Arial Black"/>
              </a:rPr>
              <a:t>Calvin and Hobbes </a:t>
            </a:r>
            <a:r>
              <a:rPr lang="en-US" sz="2400" b="0" i="0" u="none" dirty="0">
                <a:solidFill>
                  <a:schemeClr val="dk1"/>
                </a:solidFill>
                <a:latin typeface="Arial Black"/>
                <a:ea typeface="Arial Black"/>
                <a:cs typeface="Arial Black"/>
                <a:sym typeface="Arial Black"/>
              </a:rPr>
              <a:t>has had a great influence on our present-day American culture </a:t>
            </a:r>
            <a:r>
              <a:rPr lang="en-US" sz="2400" b="0" i="0" u="none" dirty="0">
                <a:solidFill>
                  <a:schemeClr val="bg2"/>
                </a:solidFill>
                <a:latin typeface="Arial Black"/>
                <a:ea typeface="Arial Black"/>
                <a:cs typeface="Arial Black"/>
                <a:sym typeface="Arial Black"/>
              </a:rPr>
              <a:t>(7).</a:t>
            </a:r>
            <a:endParaRPr dirty="0">
              <a:solidFill>
                <a:schemeClr val="bg2"/>
              </a:solidFill>
            </a:endParaRPr>
          </a:p>
          <a:p>
            <a:pPr marL="0" marR="0" lvl="0" indent="0" algn="l" rtl="0">
              <a:lnSpc>
                <a:spcPct val="100000"/>
              </a:lnSpc>
              <a:spcBef>
                <a:spcPts val="480"/>
              </a:spcBef>
              <a:spcAft>
                <a:spcPts val="0"/>
              </a:spcAft>
              <a:buClr>
                <a:schemeClr val="dk1"/>
              </a:buClr>
              <a:buSzPts val="2400"/>
              <a:buFont typeface="Comic Sans MS"/>
              <a:buNone/>
            </a:pPr>
            <a:endParaRPr sz="2400" b="0" i="0" u="none" dirty="0">
              <a:solidFill>
                <a:schemeClr val="dk1"/>
              </a:solidFill>
              <a:latin typeface="Comic Sans MS"/>
              <a:ea typeface="Comic Sans MS"/>
              <a:cs typeface="Comic Sans MS"/>
              <a:sym typeface="Comic Sans MS"/>
            </a:endParaRPr>
          </a:p>
          <a:p>
            <a:pPr marL="0" marR="0" lvl="0" indent="0" algn="l" rtl="0">
              <a:lnSpc>
                <a:spcPct val="100000"/>
              </a:lnSpc>
              <a:spcBef>
                <a:spcPts val="480"/>
              </a:spcBef>
              <a:spcAft>
                <a:spcPts val="0"/>
              </a:spcAft>
              <a:buClr>
                <a:srgbClr val="0070C0"/>
              </a:buClr>
              <a:buSzPts val="2400"/>
              <a:buFont typeface="Comic Sans MS"/>
              <a:buNone/>
            </a:pPr>
            <a:r>
              <a:rPr lang="en-US" sz="2400" b="1" i="0" u="sng" dirty="0">
                <a:solidFill>
                  <a:srgbClr val="0070C0"/>
                </a:solidFill>
                <a:latin typeface="Comic Sans MS"/>
                <a:ea typeface="Comic Sans MS"/>
                <a:cs typeface="Comic Sans MS"/>
                <a:sym typeface="Comic Sans MS"/>
              </a:rPr>
              <a:t>Paraphrase:</a:t>
            </a:r>
            <a:endParaRPr dirty="0"/>
          </a:p>
          <a:p>
            <a:pPr marL="0" marR="0" lvl="0" indent="0" algn="l" rtl="0">
              <a:lnSpc>
                <a:spcPct val="100000"/>
              </a:lnSpc>
              <a:spcBef>
                <a:spcPts val="480"/>
              </a:spcBef>
              <a:spcAft>
                <a:spcPts val="0"/>
              </a:spcAft>
              <a:buClr>
                <a:schemeClr val="dk1"/>
              </a:buClr>
              <a:buSzPts val="2400"/>
              <a:buFont typeface="Comic Sans MS"/>
              <a:buNone/>
            </a:pPr>
            <a:r>
              <a:rPr lang="en-US" sz="2400" b="0" i="0" u="none" dirty="0">
                <a:solidFill>
                  <a:schemeClr val="dk1"/>
                </a:solidFill>
                <a:latin typeface="Comic Sans MS"/>
                <a:ea typeface="Comic Sans MS"/>
                <a:cs typeface="Comic Sans MS"/>
                <a:sym typeface="Comic Sans MS"/>
              </a:rPr>
              <a:t>According to writer </a:t>
            </a:r>
            <a:r>
              <a:rPr lang="en-US" sz="2400" b="0" i="0" u="none" dirty="0">
                <a:solidFill>
                  <a:schemeClr val="bg2"/>
                </a:solidFill>
                <a:latin typeface="Comic Sans MS"/>
                <a:ea typeface="Comic Sans MS"/>
                <a:cs typeface="Comic Sans MS"/>
                <a:sym typeface="Comic Sans MS"/>
              </a:rPr>
              <a:t>Inge</a:t>
            </a:r>
            <a:r>
              <a:rPr lang="en-US" sz="2400" b="0" i="0" u="none" dirty="0">
                <a:solidFill>
                  <a:schemeClr val="dk1"/>
                </a:solidFill>
                <a:latin typeface="Comic Sans MS"/>
                <a:ea typeface="Comic Sans MS"/>
                <a:cs typeface="Comic Sans MS"/>
                <a:sym typeface="Comic Sans MS"/>
              </a:rPr>
              <a:t>, the comic strip, </a:t>
            </a:r>
            <a:r>
              <a:rPr lang="en-US" sz="2400" b="0" i="1" u="none" dirty="0">
                <a:solidFill>
                  <a:schemeClr val="dk1"/>
                </a:solidFill>
                <a:latin typeface="Comic Sans MS"/>
                <a:ea typeface="Comic Sans MS"/>
                <a:cs typeface="Comic Sans MS"/>
                <a:sym typeface="Comic Sans MS"/>
              </a:rPr>
              <a:t>Calvin and Hobbes </a:t>
            </a:r>
            <a:r>
              <a:rPr lang="en-US" sz="2400" b="0" i="0" u="none" dirty="0">
                <a:solidFill>
                  <a:schemeClr val="dk1"/>
                </a:solidFill>
                <a:latin typeface="Comic Sans MS"/>
                <a:ea typeface="Comic Sans MS"/>
                <a:cs typeface="Comic Sans MS"/>
                <a:sym typeface="Comic Sans MS"/>
              </a:rPr>
              <a:t>has made a huge impact on the philosophy of people from the time of its creation. Additionally, he believes that the comic strip continues to inspire many lives and is of great influence in so many areas of our society </a:t>
            </a:r>
            <a:r>
              <a:rPr lang="en-US" sz="2400" b="0" i="0" u="none" dirty="0">
                <a:solidFill>
                  <a:schemeClr val="bg2"/>
                </a:solidFill>
                <a:sym typeface="Comic Sans MS"/>
              </a:rPr>
              <a:t>(7).</a:t>
            </a:r>
            <a:endParaRPr dirty="0">
              <a:solidFill>
                <a:schemeClr val="bg2"/>
              </a:solidFill>
            </a:endParaRPr>
          </a:p>
          <a:p>
            <a:pPr marL="342900" marR="0" lvl="0" indent="-190500" algn="l" rtl="0">
              <a:spcBef>
                <a:spcPts val="480"/>
              </a:spcBef>
              <a:spcAft>
                <a:spcPts val="0"/>
              </a:spcAft>
              <a:buClr>
                <a:schemeClr val="dk1"/>
              </a:buClr>
              <a:buSzPts val="2400"/>
              <a:buFont typeface="Comic Sans MS"/>
              <a:buNone/>
            </a:pPr>
            <a:endParaRPr sz="2400" b="0" i="0" u="none" dirty="0">
              <a:solidFill>
                <a:schemeClr val="dk1"/>
              </a:solidFill>
              <a:latin typeface="Comic Sans MS"/>
              <a:ea typeface="Comic Sans MS"/>
              <a:cs typeface="Comic Sans MS"/>
              <a:sym typeface="Comic Sans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5"/>
          <p:cNvSpPr txBox="1">
            <a:spLocks noGrp="1"/>
          </p:cNvSpPr>
          <p:nvPr>
            <p:ph type="title"/>
          </p:nvPr>
        </p:nvSpPr>
        <p:spPr>
          <a:xfrm>
            <a:off x="685800" y="152400"/>
            <a:ext cx="6870700" cy="9144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Works Cited</a:t>
            </a:r>
            <a:endParaRPr/>
          </a:p>
        </p:txBody>
      </p:sp>
      <p:sp>
        <p:nvSpPr>
          <p:cNvPr id="262" name="Google Shape;262;p15"/>
          <p:cNvSpPr txBox="1">
            <a:spLocks noGrp="1"/>
          </p:cNvSpPr>
          <p:nvPr>
            <p:ph type="body" idx="1"/>
          </p:nvPr>
        </p:nvSpPr>
        <p:spPr>
          <a:xfrm>
            <a:off x="0" y="1371600"/>
            <a:ext cx="93726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Comic Sans MS"/>
              <a:buNone/>
            </a:pPr>
            <a:r>
              <a:rPr lang="en-US" sz="2400" b="0" i="0" u="none">
                <a:solidFill>
                  <a:schemeClr val="dk1"/>
                </a:solidFill>
                <a:latin typeface="Comic Sans MS"/>
                <a:ea typeface="Comic Sans MS"/>
                <a:cs typeface="Comic Sans MS"/>
                <a:sym typeface="Comic Sans MS"/>
              </a:rPr>
              <a:t>Inge, Thomas. “Comics as Culture.”  University Press of </a:t>
            </a:r>
            <a:endParaRPr/>
          </a:p>
          <a:p>
            <a:pPr marL="0" marR="0" lvl="0" indent="0" algn="l" rtl="0">
              <a:lnSpc>
                <a:spcPct val="100000"/>
              </a:lnSpc>
              <a:spcBef>
                <a:spcPts val="480"/>
              </a:spcBef>
              <a:spcAft>
                <a:spcPts val="0"/>
              </a:spcAft>
              <a:buClr>
                <a:schemeClr val="dk1"/>
              </a:buClr>
              <a:buSzPts val="2400"/>
              <a:buFont typeface="Comic Sans MS"/>
              <a:buNone/>
            </a:pPr>
            <a:r>
              <a:rPr lang="en-US" sz="2400" b="0" i="0" u="none">
                <a:solidFill>
                  <a:schemeClr val="dk1"/>
                </a:solidFill>
                <a:latin typeface="Comic Sans MS"/>
                <a:ea typeface="Comic Sans MS"/>
                <a:cs typeface="Comic Sans MS"/>
                <a:sym typeface="Comic Sans MS"/>
              </a:rPr>
              <a:t>	</a:t>
            </a:r>
            <a:endParaRPr/>
          </a:p>
          <a:p>
            <a:pPr marL="0" marR="0" lvl="0" indent="0" algn="l" rtl="0">
              <a:lnSpc>
                <a:spcPct val="100000"/>
              </a:lnSpc>
              <a:spcBef>
                <a:spcPts val="480"/>
              </a:spcBef>
              <a:spcAft>
                <a:spcPts val="0"/>
              </a:spcAft>
              <a:buClr>
                <a:schemeClr val="dk1"/>
              </a:buClr>
              <a:buSzPts val="2400"/>
              <a:buFont typeface="Comic Sans MS"/>
              <a:buNone/>
            </a:pPr>
            <a:r>
              <a:rPr lang="en-US" sz="2400" b="0" i="0" u="none">
                <a:solidFill>
                  <a:schemeClr val="dk1"/>
                </a:solidFill>
                <a:latin typeface="Comic Sans MS"/>
                <a:ea typeface="Comic Sans MS"/>
                <a:cs typeface="Comic Sans MS"/>
                <a:sym typeface="Comic Sans MS"/>
              </a:rPr>
              <a:t>	Mississippi, </a:t>
            </a:r>
            <a:r>
              <a:rPr lang="en-US" sz="2400" b="0" i="0" u="sng">
                <a:solidFill>
                  <a:schemeClr val="dk1"/>
                </a:solidFill>
                <a:latin typeface="Comic Sans MS"/>
                <a:ea typeface="Comic Sans MS"/>
                <a:cs typeface="Comic Sans MS"/>
                <a:sym typeface="Comic Sans MS"/>
                <a:hlinkClick r:id="rId3"/>
              </a:rPr>
              <a:t>www.upress.state.ms.us/books/131</a:t>
            </a:r>
            <a:r>
              <a:rPr lang="en-US" sz="2400" b="0" i="0" u="none">
                <a:solidFill>
                  <a:schemeClr val="dk1"/>
                </a:solidFill>
                <a:latin typeface="Comic Sans MS"/>
                <a:ea typeface="Comic Sans MS"/>
                <a:cs typeface="Comic Sans MS"/>
                <a:sym typeface="Comic Sans MS"/>
              </a:rPr>
              <a:t>, p. 7.</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18"/>
          <p:cNvSpPr txBox="1">
            <a:spLocks noGrp="1"/>
          </p:cNvSpPr>
          <p:nvPr>
            <p:ph type="title"/>
          </p:nvPr>
        </p:nvSpPr>
        <p:spPr>
          <a:xfrm>
            <a:off x="685800" y="0"/>
            <a:ext cx="6870700" cy="10668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4. What is a QUOTE?</a:t>
            </a:r>
            <a:endParaRPr/>
          </a:p>
        </p:txBody>
      </p:sp>
      <p:sp>
        <p:nvSpPr>
          <p:cNvPr id="281" name="Google Shape;281;p18"/>
          <p:cNvSpPr txBox="1">
            <a:spLocks noGrp="1"/>
          </p:cNvSpPr>
          <p:nvPr>
            <p:ph type="body" idx="1"/>
          </p:nvPr>
        </p:nvSpPr>
        <p:spPr>
          <a:xfrm>
            <a:off x="685800" y="1447800"/>
            <a:ext cx="7696200" cy="44196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Comic Sans MS"/>
              <a:buNone/>
            </a:pPr>
            <a:r>
              <a:rPr lang="en-US" sz="2800" b="0" i="0" u="none" dirty="0">
                <a:solidFill>
                  <a:schemeClr val="dk1"/>
                </a:solidFill>
                <a:latin typeface="Comic Sans MS"/>
                <a:ea typeface="Comic Sans MS"/>
                <a:cs typeface="Comic Sans MS"/>
                <a:sym typeface="Comic Sans MS"/>
              </a:rPr>
              <a:t>Use quotation marks “….“ to show EXACTLY what the author was saying (Do NOT use more than 4 lines).</a:t>
            </a:r>
            <a:endParaRPr dirty="0"/>
          </a:p>
          <a:p>
            <a:pPr marL="342900" lvl="0" indent="-342900" algn="l" rtl="0">
              <a:lnSpc>
                <a:spcPct val="90000"/>
              </a:lnSpc>
              <a:spcBef>
                <a:spcPts val="560"/>
              </a:spcBef>
              <a:spcAft>
                <a:spcPts val="0"/>
              </a:spcAft>
              <a:buClr>
                <a:schemeClr val="dk1"/>
              </a:buClr>
              <a:buSzPts val="2800"/>
              <a:buFont typeface="Comic Sans MS"/>
              <a:buNone/>
            </a:pPr>
            <a:endParaRPr sz="2800" b="0" i="0" u="none" dirty="0">
              <a:solidFill>
                <a:schemeClr val="dk1"/>
              </a:solidFill>
              <a:latin typeface="Comic Sans MS"/>
              <a:ea typeface="Comic Sans MS"/>
              <a:cs typeface="Comic Sans MS"/>
              <a:sym typeface="Comic Sans MS"/>
            </a:endParaRPr>
          </a:p>
          <a:p>
            <a:pPr marL="342900" lvl="0" indent="-342900" algn="l" rtl="0">
              <a:lnSpc>
                <a:spcPct val="90000"/>
              </a:lnSpc>
              <a:spcBef>
                <a:spcPts val="560"/>
              </a:spcBef>
              <a:spcAft>
                <a:spcPts val="0"/>
              </a:spcAft>
              <a:buClr>
                <a:schemeClr val="dk1"/>
              </a:buClr>
              <a:buSzPts val="2800"/>
              <a:buFont typeface="Comic Sans MS"/>
              <a:buChar char="•"/>
            </a:pPr>
            <a:r>
              <a:rPr lang="en-US" sz="2800" b="0" i="0" u="none" dirty="0">
                <a:solidFill>
                  <a:schemeClr val="dk1"/>
                </a:solidFill>
                <a:latin typeface="Comic Sans MS"/>
                <a:ea typeface="Comic Sans MS"/>
                <a:cs typeface="Comic Sans MS"/>
                <a:sym typeface="Comic Sans MS"/>
              </a:rPr>
              <a:t>Include Author’s Last Name and Page Number on which you found the information, directly after the quote</a:t>
            </a:r>
            <a:endParaRPr dirty="0"/>
          </a:p>
          <a:p>
            <a:pPr marL="342900" lvl="0" indent="-342900" algn="l" rtl="0">
              <a:lnSpc>
                <a:spcPct val="90000"/>
              </a:lnSpc>
              <a:spcBef>
                <a:spcPts val="560"/>
              </a:spcBef>
              <a:spcAft>
                <a:spcPts val="0"/>
              </a:spcAft>
              <a:buClr>
                <a:schemeClr val="dk1"/>
              </a:buClr>
              <a:buSzPts val="2800"/>
              <a:buFont typeface="Comic Sans MS"/>
              <a:buNone/>
            </a:pPr>
            <a:endParaRPr sz="2800" b="0" i="0" u="none" dirty="0">
              <a:solidFill>
                <a:schemeClr val="dk1"/>
              </a:solidFill>
              <a:latin typeface="Comic Sans MS"/>
              <a:ea typeface="Comic Sans MS"/>
              <a:cs typeface="Comic Sans MS"/>
              <a:sym typeface="Comic Sans MS"/>
            </a:endParaRPr>
          </a:p>
          <a:p>
            <a:pPr marL="342900" lvl="0" indent="-342900" algn="l" rtl="0">
              <a:lnSpc>
                <a:spcPct val="90000"/>
              </a:lnSpc>
              <a:spcBef>
                <a:spcPts val="560"/>
              </a:spcBef>
              <a:spcAft>
                <a:spcPts val="0"/>
              </a:spcAft>
              <a:buClr>
                <a:schemeClr val="dk1"/>
              </a:buClr>
              <a:buSzPts val="2800"/>
              <a:buFont typeface="Comic Sans MS"/>
              <a:buNone/>
            </a:pPr>
            <a:r>
              <a:rPr lang="en-US" sz="2800" b="0" i="0" u="none" dirty="0">
                <a:solidFill>
                  <a:schemeClr val="dk1"/>
                </a:solidFill>
                <a:latin typeface="Comic Sans MS"/>
                <a:ea typeface="Comic Sans MS"/>
                <a:cs typeface="Comic Sans MS"/>
                <a:sym typeface="Comic Sans MS"/>
              </a:rPr>
              <a:t>                 For example:</a:t>
            </a:r>
            <a:endParaRPr dirty="0"/>
          </a:p>
          <a:p>
            <a:pPr marL="342900" lvl="0" indent="-342900" algn="l" rtl="0">
              <a:lnSpc>
                <a:spcPct val="90000"/>
              </a:lnSpc>
              <a:spcBef>
                <a:spcPts val="560"/>
              </a:spcBef>
              <a:spcAft>
                <a:spcPts val="0"/>
              </a:spcAft>
              <a:buClr>
                <a:schemeClr val="dk1"/>
              </a:buClr>
              <a:buSzPts val="2800"/>
              <a:buFont typeface="Comic Sans MS"/>
              <a:buNone/>
            </a:pPr>
            <a:r>
              <a:rPr lang="en-US" sz="2800" b="0" i="0" u="none" dirty="0">
                <a:solidFill>
                  <a:schemeClr val="dk1"/>
                </a:solidFill>
                <a:latin typeface="Comic Sans MS"/>
                <a:ea typeface="Comic Sans MS"/>
                <a:cs typeface="Comic Sans MS"/>
                <a:sym typeface="Comic Sans MS"/>
              </a:rPr>
              <a:t>	            According to Hughes, “poetry </a:t>
            </a:r>
            <a:endParaRPr dirty="0"/>
          </a:p>
          <a:p>
            <a:pPr marL="342900" lvl="0" indent="-342900" algn="l" rtl="0">
              <a:lnSpc>
                <a:spcPct val="90000"/>
              </a:lnSpc>
              <a:spcBef>
                <a:spcPts val="560"/>
              </a:spcBef>
              <a:spcAft>
                <a:spcPts val="0"/>
              </a:spcAft>
              <a:buClr>
                <a:schemeClr val="dk1"/>
              </a:buClr>
              <a:buSzPts val="2800"/>
              <a:buFont typeface="Comic Sans MS"/>
              <a:buNone/>
            </a:pPr>
            <a:r>
              <a:rPr lang="en-US" sz="2800" b="0" i="0" u="none" dirty="0">
                <a:solidFill>
                  <a:schemeClr val="dk1"/>
                </a:solidFill>
                <a:latin typeface="Comic Sans MS"/>
                <a:ea typeface="Comic Sans MS"/>
                <a:cs typeface="Comic Sans MS"/>
                <a:sym typeface="Comic Sans MS"/>
              </a:rPr>
              <a:t>                rocks!” (2).</a:t>
            </a:r>
            <a:endParaRPr dirty="0"/>
          </a:p>
          <a:p>
            <a:pPr marL="342900" lvl="0" indent="-342900" algn="l" rtl="0">
              <a:lnSpc>
                <a:spcPct val="90000"/>
              </a:lnSpc>
              <a:spcBef>
                <a:spcPts val="560"/>
              </a:spcBef>
              <a:spcAft>
                <a:spcPts val="0"/>
              </a:spcAft>
              <a:buClr>
                <a:schemeClr val="dk1"/>
              </a:buClr>
              <a:buSzPts val="2800"/>
              <a:buFont typeface="Comic Sans MS"/>
              <a:buNone/>
            </a:pPr>
            <a:r>
              <a:rPr lang="en-US" sz="2800" b="0" i="0" u="none" dirty="0">
                <a:solidFill>
                  <a:schemeClr val="dk1"/>
                </a:solidFill>
                <a:latin typeface="Comic Sans MS"/>
                <a:ea typeface="Comic Sans MS"/>
                <a:cs typeface="Comic Sans MS"/>
                <a:sym typeface="Comic Sans MS"/>
              </a:rPr>
              <a:t>2).</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20"/>
          <p:cNvSpPr txBox="1">
            <a:spLocks noGrp="1"/>
          </p:cNvSpPr>
          <p:nvPr>
            <p:ph type="title"/>
          </p:nvPr>
        </p:nvSpPr>
        <p:spPr>
          <a:xfrm>
            <a:off x="685800" y="152400"/>
            <a:ext cx="6870700" cy="838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3200"/>
              <a:buFont typeface="Comic Sans MS"/>
              <a:buNone/>
            </a:pPr>
            <a:r>
              <a:rPr lang="en-US" sz="3200" b="1"/>
              <a:t>5</a:t>
            </a:r>
            <a:r>
              <a:rPr lang="en-US" sz="3200" b="1" i="0" u="none">
                <a:solidFill>
                  <a:schemeClr val="dk1"/>
                </a:solidFill>
                <a:latin typeface="Comic Sans MS"/>
                <a:ea typeface="Comic Sans MS"/>
                <a:cs typeface="Comic Sans MS"/>
                <a:sym typeface="Comic Sans MS"/>
              </a:rPr>
              <a:t>. How can you stay organized?</a:t>
            </a:r>
            <a:endParaRPr/>
          </a:p>
        </p:txBody>
      </p:sp>
      <p:sp>
        <p:nvSpPr>
          <p:cNvPr id="288" name="Google Shape;288;p20"/>
          <p:cNvSpPr txBox="1">
            <a:spLocks noGrp="1"/>
          </p:cNvSpPr>
          <p:nvPr>
            <p:ph type="body" idx="1"/>
          </p:nvPr>
        </p:nvSpPr>
        <p:spPr>
          <a:xfrm>
            <a:off x="609600" y="1143000"/>
            <a:ext cx="7696200" cy="3810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Char char="•"/>
            </a:pPr>
            <a:r>
              <a:rPr lang="en-US" sz="2400" b="0" i="0" u="none" dirty="0">
                <a:solidFill>
                  <a:schemeClr val="dk1"/>
                </a:solidFill>
                <a:latin typeface="Arial"/>
                <a:ea typeface="Arial"/>
                <a:cs typeface="Arial"/>
                <a:sym typeface="Arial"/>
              </a:rPr>
              <a:t>In order to keep your ideas in order, and to remember where you found the ideas, you can use the graphic organizer provided or use an index card</a:t>
            </a:r>
            <a:r>
              <a:rPr lang="en-US" sz="2400" b="0" i="0" u="none" dirty="0" smtClean="0">
                <a:solidFill>
                  <a:schemeClr val="dk1"/>
                </a:solidFill>
                <a:latin typeface="Arial"/>
                <a:ea typeface="Arial"/>
                <a:cs typeface="Arial"/>
                <a:sym typeface="Arial"/>
              </a:rPr>
              <a:t>.</a:t>
            </a:r>
          </a:p>
          <a:p>
            <a:pPr marL="342900" lvl="0" indent="-342900" algn="l" rtl="0">
              <a:lnSpc>
                <a:spcPct val="100000"/>
              </a:lnSpc>
              <a:spcBef>
                <a:spcPts val="0"/>
              </a:spcBef>
              <a:spcAft>
                <a:spcPts val="0"/>
              </a:spcAft>
              <a:buClr>
                <a:schemeClr val="dk1"/>
              </a:buClr>
              <a:buSzPts val="3200"/>
              <a:buFont typeface="Arial"/>
              <a:buChar char="•"/>
            </a:pPr>
            <a:endParaRPr lang="en-US" sz="2400" dirty="0">
              <a:latin typeface="Arial"/>
              <a:cs typeface="Arial"/>
              <a:sym typeface="Arial"/>
            </a:endParaRPr>
          </a:p>
          <a:p>
            <a:pPr marL="342900" lvl="0" indent="-342900" algn="l" rtl="0">
              <a:lnSpc>
                <a:spcPct val="100000"/>
              </a:lnSpc>
              <a:spcBef>
                <a:spcPts val="0"/>
              </a:spcBef>
              <a:spcAft>
                <a:spcPts val="0"/>
              </a:spcAft>
              <a:buClr>
                <a:schemeClr val="dk1"/>
              </a:buClr>
              <a:buSzPts val="3200"/>
              <a:buFont typeface="Arial"/>
              <a:buChar char="•"/>
            </a:pPr>
            <a:r>
              <a:rPr lang="en-US" sz="2400" dirty="0" smtClean="0"/>
              <a:t>Write down author’s name, </a:t>
            </a:r>
            <a:r>
              <a:rPr lang="en-US" sz="2400" smtClean="0"/>
              <a:t>source name, page #</a:t>
            </a:r>
            <a:endParaRPr sz="2400" dirty="0"/>
          </a:p>
          <a:p>
            <a:pPr marL="342900" lvl="0" indent="-139700" algn="l" rtl="0">
              <a:lnSpc>
                <a:spcPct val="100000"/>
              </a:lnSpc>
              <a:spcBef>
                <a:spcPts val="640"/>
              </a:spcBef>
              <a:spcAft>
                <a:spcPts val="0"/>
              </a:spcAft>
              <a:buClr>
                <a:schemeClr val="dk1"/>
              </a:buClr>
              <a:buSzPts val="3200"/>
              <a:buFont typeface="Comic Sans MS"/>
              <a:buNone/>
            </a:pPr>
            <a:endParaRPr sz="2400" b="0" i="0" u="none" dirty="0">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Char char="•"/>
            </a:pPr>
            <a:r>
              <a:rPr lang="en-US" sz="2400" b="0" i="0" u="none" dirty="0">
                <a:solidFill>
                  <a:schemeClr val="dk1"/>
                </a:solidFill>
                <a:latin typeface="Arial"/>
                <a:ea typeface="Arial"/>
                <a:cs typeface="Arial"/>
                <a:sym typeface="Arial"/>
              </a:rPr>
              <a:t>Remember to email yourself the article each time you find one that is useful.</a:t>
            </a:r>
            <a:endParaRPr sz="2400" dirty="0"/>
          </a:p>
          <a:p>
            <a:pPr marL="342900" lvl="0" indent="-139700" algn="l" rtl="0">
              <a:spcBef>
                <a:spcPts val="640"/>
              </a:spcBef>
              <a:spcAft>
                <a:spcPts val="0"/>
              </a:spcAft>
              <a:buClr>
                <a:schemeClr val="dk1"/>
              </a:buClr>
              <a:buSzPts val="3200"/>
              <a:buFont typeface="Comic Sans MS"/>
              <a:buNone/>
            </a:pPr>
            <a:endParaRPr sz="2400" b="0" i="0" u="none" dirty="0">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30"/>
          <p:cNvSpPr txBox="1">
            <a:spLocks noGrp="1"/>
          </p:cNvSpPr>
          <p:nvPr>
            <p:ph type="title"/>
          </p:nvPr>
        </p:nvSpPr>
        <p:spPr>
          <a:xfrm>
            <a:off x="685800" y="152400"/>
            <a:ext cx="6870700" cy="56523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000"/>
              <a:buFont typeface="Comic Sans MS"/>
              <a:buNone/>
            </a:pPr>
            <a:r>
              <a:rPr lang="en-US" sz="3200" b="1" i="0" u="none" dirty="0">
                <a:solidFill>
                  <a:schemeClr val="dk1"/>
                </a:solidFill>
                <a:sym typeface="Comic Sans MS"/>
              </a:rPr>
              <a:t>Steps to using databases</a:t>
            </a:r>
            <a:endParaRPr sz="3200" dirty="0"/>
          </a:p>
        </p:txBody>
      </p:sp>
      <p:sp>
        <p:nvSpPr>
          <p:cNvPr id="369" name="Google Shape;369;p30"/>
          <p:cNvSpPr txBox="1">
            <a:spLocks noGrp="1"/>
          </p:cNvSpPr>
          <p:nvPr>
            <p:ph type="body" idx="1"/>
          </p:nvPr>
        </p:nvSpPr>
        <p:spPr>
          <a:xfrm>
            <a:off x="457200" y="762000"/>
            <a:ext cx="7696200" cy="349748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480"/>
              </a:spcBef>
              <a:spcAft>
                <a:spcPts val="0"/>
              </a:spcAft>
              <a:buClr>
                <a:schemeClr val="dk1"/>
              </a:buClr>
              <a:buSzPts val="2400"/>
              <a:buNone/>
            </a:pPr>
            <a:r>
              <a:rPr lang="en-US" sz="2400" b="0" i="0" u="none" dirty="0" smtClean="0">
                <a:solidFill>
                  <a:schemeClr val="dk1"/>
                </a:solidFill>
                <a:latin typeface="Comic Sans MS"/>
                <a:ea typeface="Comic Sans MS"/>
                <a:cs typeface="Comic Sans MS"/>
                <a:sym typeface="Comic Sans MS"/>
              </a:rPr>
              <a:t>1</a:t>
            </a:r>
            <a:r>
              <a:rPr lang="en-US" sz="2400" b="0" i="0" u="none" dirty="0">
                <a:solidFill>
                  <a:schemeClr val="dk1"/>
                </a:solidFill>
                <a:latin typeface="Comic Sans MS"/>
                <a:ea typeface="Comic Sans MS"/>
                <a:cs typeface="Comic Sans MS"/>
                <a:sym typeface="Comic Sans MS"/>
              </a:rPr>
              <a:t>. Log onto </a:t>
            </a:r>
            <a:r>
              <a:rPr lang="en-US" sz="2400" b="0" i="0" u="sng" dirty="0">
                <a:solidFill>
                  <a:schemeClr val="dk1"/>
                </a:solidFill>
                <a:latin typeface="Comic Sans MS"/>
                <a:ea typeface="Comic Sans MS"/>
                <a:cs typeface="Comic Sans MS"/>
                <a:sym typeface="Comic Sans MS"/>
              </a:rPr>
              <a:t>Carsonhs.org</a:t>
            </a:r>
            <a:endParaRPr dirty="0"/>
          </a:p>
          <a:p>
            <a:pPr marL="0" marR="0" lvl="0" indent="0" algn="l" rtl="0">
              <a:lnSpc>
                <a:spcPct val="100000"/>
              </a:lnSpc>
              <a:spcBef>
                <a:spcPts val="480"/>
              </a:spcBef>
              <a:spcAft>
                <a:spcPts val="0"/>
              </a:spcAft>
              <a:buClr>
                <a:schemeClr val="dk1"/>
              </a:buClr>
              <a:buSzPts val="2400"/>
              <a:buFont typeface="Comic Sans MS"/>
              <a:buNone/>
            </a:pPr>
            <a:endParaRPr sz="2400" b="0" i="0" u="sng" dirty="0">
              <a:solidFill>
                <a:schemeClr val="dk1"/>
              </a:solidFill>
              <a:latin typeface="Comic Sans MS"/>
              <a:ea typeface="Comic Sans MS"/>
              <a:cs typeface="Comic Sans MS"/>
              <a:sym typeface="Comic Sans MS"/>
            </a:endParaRPr>
          </a:p>
          <a:p>
            <a:pPr marL="0" marR="0" lvl="0" indent="0" algn="l" rtl="0">
              <a:lnSpc>
                <a:spcPct val="100000"/>
              </a:lnSpc>
              <a:spcBef>
                <a:spcPts val="480"/>
              </a:spcBef>
              <a:spcAft>
                <a:spcPts val="0"/>
              </a:spcAft>
              <a:buClr>
                <a:schemeClr val="dk1"/>
              </a:buClr>
              <a:buSzPts val="2400"/>
              <a:buNone/>
            </a:pPr>
            <a:r>
              <a:rPr lang="en-US" sz="2400" b="0" i="0" u="none" dirty="0">
                <a:solidFill>
                  <a:schemeClr val="dk1"/>
                </a:solidFill>
                <a:latin typeface="Comic Sans MS"/>
                <a:ea typeface="Comic Sans MS"/>
                <a:cs typeface="Comic Sans MS"/>
                <a:sym typeface="Comic Sans MS"/>
              </a:rPr>
              <a:t>2. Choose “Academics” tab, then library</a:t>
            </a:r>
            <a:endParaRPr dirty="0"/>
          </a:p>
          <a:p>
            <a:pPr marL="0" marR="0" lvl="0" indent="0" algn="l" rtl="0">
              <a:lnSpc>
                <a:spcPct val="100000"/>
              </a:lnSpc>
              <a:spcBef>
                <a:spcPts val="480"/>
              </a:spcBef>
              <a:spcAft>
                <a:spcPts val="0"/>
              </a:spcAft>
              <a:buClr>
                <a:schemeClr val="dk1"/>
              </a:buClr>
              <a:buSzPts val="2400"/>
              <a:buFont typeface="Comic Sans MS"/>
              <a:buNone/>
            </a:pPr>
            <a:endParaRPr sz="2400" b="0" i="0" u="none" dirty="0">
              <a:solidFill>
                <a:schemeClr val="dk1"/>
              </a:solidFill>
              <a:latin typeface="Comic Sans MS"/>
              <a:ea typeface="Comic Sans MS"/>
              <a:cs typeface="Comic Sans MS"/>
              <a:sym typeface="Comic Sans MS"/>
            </a:endParaRPr>
          </a:p>
          <a:p>
            <a:pPr marL="0" marR="0" lvl="0" indent="0" algn="l" rtl="0">
              <a:lnSpc>
                <a:spcPct val="100000"/>
              </a:lnSpc>
              <a:spcBef>
                <a:spcPts val="480"/>
              </a:spcBef>
              <a:spcAft>
                <a:spcPts val="0"/>
              </a:spcAft>
              <a:buClr>
                <a:schemeClr val="dk1"/>
              </a:buClr>
              <a:buSzPts val="2400"/>
              <a:buNone/>
            </a:pPr>
            <a:r>
              <a:rPr lang="en-US" sz="2400" b="0" i="0" u="none" dirty="0">
                <a:solidFill>
                  <a:schemeClr val="dk1"/>
                </a:solidFill>
                <a:latin typeface="Comic Sans MS"/>
                <a:ea typeface="Comic Sans MS"/>
                <a:cs typeface="Comic Sans MS"/>
                <a:sym typeface="Comic Sans MS"/>
              </a:rPr>
              <a:t>3. Select “online library” tab.</a:t>
            </a:r>
            <a:endParaRPr dirty="0"/>
          </a:p>
          <a:p>
            <a:pPr marL="0" marR="0" lvl="0" indent="0" algn="l" rtl="0">
              <a:lnSpc>
                <a:spcPct val="100000"/>
              </a:lnSpc>
              <a:spcBef>
                <a:spcPts val="480"/>
              </a:spcBef>
              <a:spcAft>
                <a:spcPts val="0"/>
              </a:spcAft>
              <a:buClr>
                <a:schemeClr val="dk1"/>
              </a:buClr>
              <a:buSzPts val="2400"/>
              <a:buFont typeface="Comic Sans MS"/>
              <a:buNone/>
            </a:pPr>
            <a:endParaRPr sz="2400" b="0" i="0" u="none" dirty="0">
              <a:solidFill>
                <a:schemeClr val="dk1"/>
              </a:solidFill>
              <a:latin typeface="Comic Sans MS"/>
              <a:ea typeface="Comic Sans MS"/>
              <a:cs typeface="Comic Sans MS"/>
              <a:sym typeface="Comic Sans MS"/>
            </a:endParaRPr>
          </a:p>
          <a:p>
            <a:pPr marL="0" marR="0" lvl="0" indent="0" algn="l" rtl="0">
              <a:lnSpc>
                <a:spcPct val="100000"/>
              </a:lnSpc>
              <a:spcBef>
                <a:spcPts val="480"/>
              </a:spcBef>
              <a:spcAft>
                <a:spcPts val="0"/>
              </a:spcAft>
              <a:buClr>
                <a:schemeClr val="dk1"/>
              </a:buClr>
              <a:buSzPts val="2400"/>
              <a:buNone/>
            </a:pPr>
            <a:r>
              <a:rPr lang="en-US" sz="2400" dirty="0"/>
              <a:t>4</a:t>
            </a:r>
            <a:r>
              <a:rPr lang="en-US" sz="2400" b="0" i="0" u="none" dirty="0" smtClean="0">
                <a:solidFill>
                  <a:schemeClr val="dk1"/>
                </a:solidFill>
                <a:latin typeface="Comic Sans MS"/>
                <a:ea typeface="Comic Sans MS"/>
                <a:cs typeface="Comic Sans MS"/>
                <a:sym typeface="Comic Sans MS"/>
              </a:rPr>
              <a:t>. </a:t>
            </a:r>
            <a:r>
              <a:rPr lang="en-US" sz="2400" b="0" i="0" u="none" dirty="0">
                <a:solidFill>
                  <a:schemeClr val="dk1"/>
                </a:solidFill>
                <a:latin typeface="Comic Sans MS"/>
                <a:ea typeface="Comic Sans MS"/>
                <a:cs typeface="Comic Sans MS"/>
                <a:sym typeface="Comic Sans MS"/>
              </a:rPr>
              <a:t>Click on “LAUSD Digital Library” or “Destiny Discover</a:t>
            </a:r>
            <a:r>
              <a:rPr lang="en-US" sz="2400" b="0" i="0" u="none" dirty="0" smtClean="0">
                <a:solidFill>
                  <a:schemeClr val="dk1"/>
                </a:solidFill>
                <a:latin typeface="Comic Sans MS"/>
                <a:ea typeface="Comic Sans MS"/>
                <a:cs typeface="Comic Sans MS"/>
                <a:sym typeface="Comic Sans MS"/>
              </a:rPr>
              <a:t>” or “More” tab- Recommended Resources for Research-Ms. Fleming’s Class</a:t>
            </a:r>
            <a:endParaRPr dirty="0"/>
          </a:p>
          <a:p>
            <a:pPr marL="0" marR="0" lvl="0" indent="0" algn="l" rtl="0">
              <a:lnSpc>
                <a:spcPct val="100000"/>
              </a:lnSpc>
              <a:spcBef>
                <a:spcPts val="480"/>
              </a:spcBef>
              <a:spcAft>
                <a:spcPts val="0"/>
              </a:spcAft>
              <a:buClr>
                <a:schemeClr val="dk1"/>
              </a:buClr>
              <a:buSzPts val="2400"/>
              <a:buFont typeface="Comic Sans MS"/>
              <a:buNone/>
            </a:pPr>
            <a:endParaRPr sz="2400" b="0" i="0" u="none" dirty="0">
              <a:solidFill>
                <a:schemeClr val="dk1"/>
              </a:solidFill>
              <a:latin typeface="Comic Sans MS"/>
              <a:ea typeface="Comic Sans MS"/>
              <a:cs typeface="Comic Sans MS"/>
              <a:sym typeface="Comic Sans MS"/>
            </a:endParaRPr>
          </a:p>
          <a:p>
            <a:pPr marL="0" marR="0" lvl="0" indent="-152400" algn="l" rtl="0">
              <a:lnSpc>
                <a:spcPct val="100000"/>
              </a:lnSpc>
              <a:spcBef>
                <a:spcPts val="480"/>
              </a:spcBef>
              <a:spcAft>
                <a:spcPts val="0"/>
              </a:spcAft>
              <a:buClr>
                <a:schemeClr val="dk1"/>
              </a:buClr>
              <a:buSzPts val="2400"/>
              <a:buFont typeface="Comic Sans MS"/>
              <a:buChar char="•"/>
            </a:pPr>
            <a:r>
              <a:rPr lang="en-US" sz="2400" b="0" i="0" u="none" dirty="0">
                <a:solidFill>
                  <a:schemeClr val="dk1"/>
                </a:solidFill>
                <a:latin typeface="Comic Sans MS"/>
                <a:ea typeface="Comic Sans MS"/>
                <a:cs typeface="Comic Sans MS"/>
                <a:sym typeface="Comic Sans MS"/>
              </a:rPr>
              <a:t> </a:t>
            </a:r>
            <a:r>
              <a:rPr lang="en-US" sz="2400" b="0" i="0" u="none" dirty="0" smtClean="0">
                <a:solidFill>
                  <a:schemeClr val="dk1"/>
                </a:solidFill>
                <a:latin typeface="Comic Sans MS"/>
                <a:ea typeface="Comic Sans MS"/>
                <a:cs typeface="Comic Sans MS"/>
                <a:sym typeface="Comic Sans MS"/>
              </a:rPr>
              <a:t>5. </a:t>
            </a:r>
            <a:r>
              <a:rPr lang="en-US" sz="2000" b="0" i="0" u="none" dirty="0">
                <a:solidFill>
                  <a:schemeClr val="dk1"/>
                </a:solidFill>
                <a:sym typeface="Comic Sans MS"/>
              </a:rPr>
              <a:t>Type in your research key topic </a:t>
            </a:r>
            <a:r>
              <a:rPr lang="en-US" sz="2000" b="0" i="0" u="none" dirty="0" smtClean="0">
                <a:solidFill>
                  <a:schemeClr val="dk1"/>
                </a:solidFill>
                <a:sym typeface="Comic Sans MS"/>
              </a:rPr>
              <a:t>words </a:t>
            </a:r>
            <a:r>
              <a:rPr lang="en-US" sz="1800" b="1" i="0" u="none" dirty="0" smtClean="0">
                <a:solidFill>
                  <a:schemeClr val="dk1"/>
                </a:solidFill>
                <a:sym typeface="Comic Sans MS"/>
              </a:rPr>
              <a:t>(limit 2-3 words)   </a:t>
            </a:r>
            <a:endParaRPr sz="1800" b="1" dirty="0"/>
          </a:p>
          <a:p>
            <a:pPr marL="0" marR="0" lvl="0" indent="-152400" algn="l" rtl="0">
              <a:lnSpc>
                <a:spcPct val="100000"/>
              </a:lnSpc>
              <a:spcBef>
                <a:spcPts val="480"/>
              </a:spcBef>
              <a:spcAft>
                <a:spcPts val="0"/>
              </a:spcAft>
              <a:buClr>
                <a:schemeClr val="dk1"/>
              </a:buClr>
              <a:buSzPts val="2400"/>
              <a:buFont typeface="Comic Sans MS"/>
              <a:buChar char="•"/>
            </a:pPr>
            <a:r>
              <a:rPr lang="en-US" sz="2400" b="0" i="0" u="none" dirty="0">
                <a:solidFill>
                  <a:schemeClr val="dk1"/>
                </a:solidFill>
                <a:latin typeface="Comic Sans MS"/>
                <a:ea typeface="Comic Sans MS"/>
                <a:cs typeface="Comic Sans MS"/>
                <a:sym typeface="Comic Sans MS"/>
              </a:rPr>
              <a:t>                      </a:t>
            </a:r>
            <a:r>
              <a:rPr lang="en-US" sz="1800" b="0" i="0" u="none" dirty="0">
                <a:solidFill>
                  <a:srgbClr val="C00000"/>
                </a:solidFill>
                <a:latin typeface="Comic Sans MS"/>
                <a:ea typeface="Comic Sans MS"/>
                <a:cs typeface="Comic Sans MS"/>
                <a:sym typeface="Comic Sans MS"/>
              </a:rPr>
              <a:t>*When using databases at home, you must click </a:t>
            </a:r>
            <a:endParaRPr dirty="0"/>
          </a:p>
          <a:p>
            <a:pPr marL="0" marR="0" lvl="0" indent="-114300" algn="l" rtl="0">
              <a:lnSpc>
                <a:spcPct val="100000"/>
              </a:lnSpc>
              <a:spcBef>
                <a:spcPts val="360"/>
              </a:spcBef>
              <a:spcAft>
                <a:spcPts val="0"/>
              </a:spcAft>
              <a:buClr>
                <a:srgbClr val="C00000"/>
              </a:buClr>
              <a:buSzPts val="1800"/>
              <a:buFont typeface="Comic Sans MS"/>
              <a:buChar char="•"/>
            </a:pPr>
            <a:r>
              <a:rPr lang="en-US" sz="1800" b="0" i="0" u="none" dirty="0">
                <a:solidFill>
                  <a:srgbClr val="C00000"/>
                </a:solidFill>
                <a:latin typeface="Comic Sans MS"/>
                <a:ea typeface="Comic Sans MS"/>
                <a:cs typeface="Comic Sans MS"/>
                <a:sym typeface="Comic Sans MS"/>
              </a:rPr>
              <a:t>                                on Remote </a:t>
            </a:r>
            <a:r>
              <a:rPr lang="en-US" sz="1800" b="0" i="0" u="none" dirty="0" smtClean="0">
                <a:solidFill>
                  <a:srgbClr val="C00000"/>
                </a:solidFill>
                <a:latin typeface="Comic Sans MS"/>
                <a:ea typeface="Comic Sans MS"/>
                <a:cs typeface="Comic Sans MS"/>
                <a:sym typeface="Comic Sans MS"/>
              </a:rPr>
              <a:t>Access-bottom of screen, </a:t>
            </a:r>
            <a:r>
              <a:rPr lang="en-US" sz="1800" b="0" i="0" u="none" dirty="0">
                <a:solidFill>
                  <a:srgbClr val="C00000"/>
                </a:solidFill>
                <a:latin typeface="Comic Sans MS"/>
                <a:ea typeface="Comic Sans MS"/>
                <a:cs typeface="Comic Sans MS"/>
                <a:sym typeface="Comic Sans MS"/>
              </a:rPr>
              <a:t>then type </a:t>
            </a:r>
            <a:r>
              <a:rPr lang="en-US" sz="1800" b="0" i="0" u="none" dirty="0" smtClean="0">
                <a:solidFill>
                  <a:srgbClr val="C00000"/>
                </a:solidFill>
                <a:latin typeface="Comic Sans MS"/>
                <a:ea typeface="Comic Sans MS"/>
                <a:cs typeface="Comic Sans MS"/>
                <a:sym typeface="Comic Sans MS"/>
              </a:rPr>
              <a:t>		       in </a:t>
            </a:r>
            <a:r>
              <a:rPr lang="en-US" sz="1800" b="0" i="0" u="none" dirty="0">
                <a:solidFill>
                  <a:srgbClr val="C00000"/>
                </a:solidFill>
                <a:latin typeface="Comic Sans MS"/>
                <a:ea typeface="Comic Sans MS"/>
                <a:cs typeface="Comic Sans MS"/>
                <a:sym typeface="Comic Sans MS"/>
              </a:rPr>
              <a:t>your </a:t>
            </a:r>
            <a:r>
              <a:rPr lang="en-US" sz="1800" b="0" i="0" u="none" dirty="0" smtClean="0">
                <a:solidFill>
                  <a:srgbClr val="C00000"/>
                </a:solidFill>
                <a:latin typeface="Comic Sans MS"/>
                <a:ea typeface="Comic Sans MS"/>
                <a:cs typeface="Comic Sans MS"/>
                <a:sym typeface="Comic Sans MS"/>
              </a:rPr>
              <a:t>Google </a:t>
            </a:r>
            <a:r>
              <a:rPr lang="en-US" sz="1800" b="0" i="0" u="none" dirty="0" err="1">
                <a:solidFill>
                  <a:srgbClr val="C00000"/>
                </a:solidFill>
                <a:latin typeface="Comic Sans MS"/>
                <a:ea typeface="Comic Sans MS"/>
                <a:cs typeface="Comic Sans MS"/>
                <a:sym typeface="Comic Sans MS"/>
              </a:rPr>
              <a:t>UserID</a:t>
            </a:r>
            <a:r>
              <a:rPr lang="en-US" sz="1800" b="0" i="0" u="none" dirty="0">
                <a:solidFill>
                  <a:srgbClr val="C00000"/>
                </a:solidFill>
                <a:latin typeface="Comic Sans MS"/>
                <a:ea typeface="Comic Sans MS"/>
                <a:cs typeface="Comic Sans MS"/>
                <a:sym typeface="Comic Sans MS"/>
              </a:rPr>
              <a:t>/password</a:t>
            </a:r>
            <a:r>
              <a:rPr lang="en-US" sz="1800" b="0" i="0" u="none" dirty="0">
                <a:solidFill>
                  <a:schemeClr val="dk1"/>
                </a:solidFill>
                <a:latin typeface="Comic Sans MS"/>
                <a:ea typeface="Comic Sans MS"/>
                <a:cs typeface="Comic Sans MS"/>
                <a:sym typeface="Comic Sans MS"/>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
          <p:cNvSpPr txBox="1">
            <a:spLocks noGrp="1"/>
          </p:cNvSpPr>
          <p:nvPr>
            <p:ph type="title"/>
          </p:nvPr>
        </p:nvSpPr>
        <p:spPr>
          <a:xfrm>
            <a:off x="685800" y="152400"/>
            <a:ext cx="6870700" cy="9144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Today’s Objective:</a:t>
            </a:r>
            <a:endParaRPr/>
          </a:p>
        </p:txBody>
      </p:sp>
      <p:sp>
        <p:nvSpPr>
          <p:cNvPr id="172" name="Google Shape;172;p2"/>
          <p:cNvSpPr txBox="1">
            <a:spLocks noGrp="1"/>
          </p:cNvSpPr>
          <p:nvPr>
            <p:ph type="body" idx="1"/>
          </p:nvPr>
        </p:nvSpPr>
        <p:spPr>
          <a:xfrm>
            <a:off x="685800" y="1295400"/>
            <a:ext cx="7696200" cy="2362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Comic Sans MS"/>
              <a:buChar char="•"/>
            </a:pPr>
            <a:r>
              <a:rPr lang="en-US" sz="2800" b="0" i="0" u="none" strike="noStrike" cap="none">
                <a:solidFill>
                  <a:schemeClr val="dk1"/>
                </a:solidFill>
                <a:latin typeface="Comic Sans MS"/>
                <a:ea typeface="Comic Sans MS"/>
                <a:cs typeface="Comic Sans MS"/>
                <a:sym typeface="Comic Sans MS"/>
              </a:rPr>
              <a:t>Understand the importance and reliability of using database systems vs. Googling. </a:t>
            </a:r>
            <a:endParaRPr/>
          </a:p>
          <a:p>
            <a:pPr marL="342900" marR="0" lvl="0" indent="-165100" algn="l" rtl="0">
              <a:lnSpc>
                <a:spcPct val="100000"/>
              </a:lnSpc>
              <a:spcBef>
                <a:spcPts val="560"/>
              </a:spcBef>
              <a:spcAft>
                <a:spcPts val="0"/>
              </a:spcAft>
              <a:buClr>
                <a:schemeClr val="dk1"/>
              </a:buClr>
              <a:buSzPts val="2800"/>
              <a:buFont typeface="Comic Sans MS"/>
              <a:buNone/>
            </a:pPr>
            <a:endParaRPr sz="2800" b="0" i="0" u="none" strike="noStrike" cap="none">
              <a:solidFill>
                <a:schemeClr val="dk1"/>
              </a:solidFill>
              <a:latin typeface="Comic Sans MS"/>
              <a:ea typeface="Comic Sans MS"/>
              <a:cs typeface="Comic Sans MS"/>
              <a:sym typeface="Comic Sans MS"/>
            </a:endParaRPr>
          </a:p>
          <a:p>
            <a:pPr marL="342900" marR="0" lvl="0" indent="-342900" algn="l" rtl="0">
              <a:lnSpc>
                <a:spcPct val="100000"/>
              </a:lnSpc>
              <a:spcBef>
                <a:spcPts val="560"/>
              </a:spcBef>
              <a:spcAft>
                <a:spcPts val="0"/>
              </a:spcAft>
              <a:buClr>
                <a:schemeClr val="dk1"/>
              </a:buClr>
              <a:buSzPts val="2800"/>
              <a:buFont typeface="Comic Sans MS"/>
              <a:buChar char="•"/>
            </a:pPr>
            <a:r>
              <a:rPr lang="en-US" sz="2800" b="0" i="0" u="none" strike="noStrike" cap="none">
                <a:solidFill>
                  <a:schemeClr val="dk1"/>
                </a:solidFill>
                <a:latin typeface="Comic Sans MS"/>
                <a:ea typeface="Comic Sans MS"/>
                <a:cs typeface="Comic Sans MS"/>
                <a:sym typeface="Comic Sans MS"/>
              </a:rPr>
              <a:t>Know how to properly take organized notes and create a Works Cited page of all resources used.</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31"/>
          <p:cNvSpPr txBox="1">
            <a:spLocks noGrp="1"/>
          </p:cNvSpPr>
          <p:nvPr>
            <p:ph type="title"/>
          </p:nvPr>
        </p:nvSpPr>
        <p:spPr>
          <a:xfrm>
            <a:off x="0" y="152400"/>
            <a:ext cx="8382000" cy="838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3200"/>
              <a:buFont typeface="Comic Sans MS"/>
              <a:buNone/>
            </a:pPr>
            <a:r>
              <a:rPr lang="en-US" sz="3200" b="1" i="0" u="none">
                <a:solidFill>
                  <a:schemeClr val="dk1"/>
                </a:solidFill>
                <a:latin typeface="Comic Sans MS"/>
                <a:ea typeface="Comic Sans MS"/>
                <a:cs typeface="Comic Sans MS"/>
                <a:sym typeface="Comic Sans MS"/>
              </a:rPr>
              <a:t/>
            </a:r>
            <a:br>
              <a:rPr lang="en-US" sz="3200" b="1" i="0" u="none">
                <a:solidFill>
                  <a:schemeClr val="dk1"/>
                </a:solidFill>
                <a:latin typeface="Comic Sans MS"/>
                <a:ea typeface="Comic Sans MS"/>
                <a:cs typeface="Comic Sans MS"/>
                <a:sym typeface="Comic Sans MS"/>
              </a:rPr>
            </a:br>
            <a:r>
              <a:rPr lang="en-US" sz="3200" b="1" i="0" u="none">
                <a:solidFill>
                  <a:schemeClr val="dk1"/>
                </a:solidFill>
                <a:latin typeface="Comic Sans MS"/>
                <a:ea typeface="Comic Sans MS"/>
                <a:cs typeface="Comic Sans MS"/>
                <a:sym typeface="Comic Sans MS"/>
              </a:rPr>
              <a:t>Steps for creating Works Cited Page</a:t>
            </a:r>
            <a:endParaRPr/>
          </a:p>
        </p:txBody>
      </p:sp>
      <p:sp>
        <p:nvSpPr>
          <p:cNvPr id="376" name="Google Shape;376;p31"/>
          <p:cNvSpPr txBox="1">
            <a:spLocks noGrp="1"/>
          </p:cNvSpPr>
          <p:nvPr>
            <p:ph type="body" idx="1"/>
          </p:nvPr>
        </p:nvSpPr>
        <p:spPr>
          <a:xfrm>
            <a:off x="152400" y="1295400"/>
            <a:ext cx="8839200" cy="3657600"/>
          </a:xfrm>
          <a:prstGeom prst="rect">
            <a:avLst/>
          </a:prstGeom>
          <a:noFill/>
          <a:ln>
            <a:noFill/>
          </a:ln>
        </p:spPr>
        <p:txBody>
          <a:bodyPr spcFirstLastPara="1" wrap="square" lIns="91425" tIns="45700" rIns="91425" bIns="45700" anchor="t" anchorCtr="0">
            <a:noAutofit/>
          </a:bodyPr>
          <a:lstStyle/>
          <a:p>
            <a:pPr marL="514350" lvl="0" indent="-514350" algn="l" rtl="0">
              <a:lnSpc>
                <a:spcPct val="100000"/>
              </a:lnSpc>
              <a:spcBef>
                <a:spcPts val="0"/>
              </a:spcBef>
              <a:spcAft>
                <a:spcPts val="0"/>
              </a:spcAft>
              <a:buClr>
                <a:schemeClr val="dk1"/>
              </a:buClr>
              <a:buSzPts val="2400"/>
              <a:buFont typeface="Comic Sans MS"/>
              <a:buAutoNum type="arabicPeriod"/>
            </a:pPr>
            <a:r>
              <a:rPr lang="en-US" sz="2400" b="0" i="0" u="none">
                <a:solidFill>
                  <a:schemeClr val="dk1"/>
                </a:solidFill>
                <a:latin typeface="Comic Sans MS"/>
                <a:ea typeface="Comic Sans MS"/>
                <a:cs typeface="Comic Sans MS"/>
                <a:sym typeface="Comic Sans MS"/>
              </a:rPr>
              <a:t>Select “Student Resources” tab.</a:t>
            </a:r>
            <a:endParaRPr/>
          </a:p>
          <a:p>
            <a:pPr marL="514350" lvl="0" indent="-514350" algn="l" rtl="0">
              <a:lnSpc>
                <a:spcPct val="100000"/>
              </a:lnSpc>
              <a:spcBef>
                <a:spcPts val="480"/>
              </a:spcBef>
              <a:spcAft>
                <a:spcPts val="0"/>
              </a:spcAft>
              <a:buClr>
                <a:schemeClr val="dk1"/>
              </a:buClr>
              <a:buSzPts val="2400"/>
              <a:buFont typeface="Comic Sans MS"/>
              <a:buAutoNum type="arabicPeriod"/>
            </a:pPr>
            <a:r>
              <a:rPr lang="en-US" sz="2400" b="0" i="0" u="none">
                <a:solidFill>
                  <a:schemeClr val="dk1"/>
                </a:solidFill>
                <a:latin typeface="Comic Sans MS"/>
                <a:ea typeface="Comic Sans MS"/>
                <a:cs typeface="Comic Sans MS"/>
                <a:sym typeface="Comic Sans MS"/>
              </a:rPr>
              <a:t>Scroll down to “MLA Citation Format”.</a:t>
            </a:r>
            <a:endParaRPr/>
          </a:p>
          <a:p>
            <a:pPr marL="514350" lvl="0" indent="-514350" algn="l" rtl="0">
              <a:lnSpc>
                <a:spcPct val="100000"/>
              </a:lnSpc>
              <a:spcBef>
                <a:spcPts val="480"/>
              </a:spcBef>
              <a:spcAft>
                <a:spcPts val="0"/>
              </a:spcAft>
              <a:buClr>
                <a:schemeClr val="dk1"/>
              </a:buClr>
              <a:buSzPts val="2400"/>
              <a:buFont typeface="Comic Sans MS"/>
              <a:buAutoNum type="arabicPeriod"/>
            </a:pPr>
            <a:r>
              <a:rPr lang="en-US" sz="2400" b="0" i="0" u="none">
                <a:solidFill>
                  <a:schemeClr val="dk1"/>
                </a:solidFill>
                <a:latin typeface="Comic Sans MS"/>
                <a:ea typeface="Comic Sans MS"/>
                <a:cs typeface="Comic Sans MS"/>
                <a:sym typeface="Comic Sans MS"/>
              </a:rPr>
              <a:t>Open up: MLA_research_paper_template8thed</a:t>
            </a:r>
            <a:endParaRPr/>
          </a:p>
          <a:p>
            <a:pPr marL="514350" lvl="0" indent="-514350" algn="l" rtl="0">
              <a:lnSpc>
                <a:spcPct val="100000"/>
              </a:lnSpc>
              <a:spcBef>
                <a:spcPts val="480"/>
              </a:spcBef>
              <a:spcAft>
                <a:spcPts val="0"/>
              </a:spcAft>
              <a:buClr>
                <a:schemeClr val="dk1"/>
              </a:buClr>
              <a:buSzPts val="2400"/>
              <a:buFont typeface="Comic Sans MS"/>
              <a:buAutoNum type="arabicPeriod"/>
            </a:pPr>
            <a:r>
              <a:rPr lang="en-US" sz="2400" b="0" i="0" u="none">
                <a:solidFill>
                  <a:schemeClr val="dk1"/>
                </a:solidFill>
                <a:latin typeface="Comic Sans MS"/>
                <a:ea typeface="Comic Sans MS"/>
                <a:cs typeface="Comic Sans MS"/>
                <a:sym typeface="Comic Sans MS"/>
              </a:rPr>
              <a:t>Review how to type your essay using proper format. </a:t>
            </a:r>
            <a:endParaRPr/>
          </a:p>
          <a:p>
            <a:pPr marL="514350" lvl="0" indent="-514350" algn="l" rtl="0">
              <a:lnSpc>
                <a:spcPct val="100000"/>
              </a:lnSpc>
              <a:spcBef>
                <a:spcPts val="480"/>
              </a:spcBef>
              <a:spcAft>
                <a:spcPts val="0"/>
              </a:spcAft>
              <a:buClr>
                <a:schemeClr val="dk1"/>
              </a:buClr>
              <a:buSzPts val="2400"/>
              <a:buFont typeface="Comic Sans MS"/>
              <a:buAutoNum type="arabicPeriod"/>
            </a:pPr>
            <a:r>
              <a:rPr lang="en-US" sz="2400" b="0" i="0" u="none">
                <a:solidFill>
                  <a:schemeClr val="dk1"/>
                </a:solidFill>
                <a:latin typeface="Comic Sans MS"/>
                <a:ea typeface="Comic Sans MS"/>
                <a:cs typeface="Comic Sans MS"/>
                <a:sym typeface="Comic Sans MS"/>
              </a:rPr>
              <a:t>Review the Works Cited page to see proper formatting.</a:t>
            </a:r>
            <a:endParaRPr/>
          </a:p>
          <a:p>
            <a:pPr marL="514350" lvl="0" indent="-514350" algn="l" rtl="0">
              <a:lnSpc>
                <a:spcPct val="100000"/>
              </a:lnSpc>
              <a:spcBef>
                <a:spcPts val="480"/>
              </a:spcBef>
              <a:spcAft>
                <a:spcPts val="0"/>
              </a:spcAft>
              <a:buClr>
                <a:schemeClr val="dk1"/>
              </a:buClr>
              <a:buSzPts val="2400"/>
              <a:buFont typeface="Comic Sans MS"/>
              <a:buAutoNum type="arabicPeriod"/>
            </a:pPr>
            <a:r>
              <a:rPr lang="en-US" sz="2400" b="0" i="0" u="none">
                <a:solidFill>
                  <a:schemeClr val="dk1"/>
                </a:solidFill>
                <a:latin typeface="Comic Sans MS"/>
                <a:ea typeface="Comic Sans MS"/>
                <a:cs typeface="Comic Sans MS"/>
                <a:sym typeface="Comic Sans MS"/>
              </a:rPr>
              <a:t>Use the tool “Creation Creator” to create your own.</a:t>
            </a:r>
            <a:endParaRPr/>
          </a:p>
          <a:p>
            <a:pPr marL="514350" lvl="0" indent="-514350" algn="l" rtl="0">
              <a:lnSpc>
                <a:spcPct val="100000"/>
              </a:lnSpc>
              <a:spcBef>
                <a:spcPts val="480"/>
              </a:spcBef>
              <a:spcAft>
                <a:spcPts val="0"/>
              </a:spcAft>
              <a:buClr>
                <a:schemeClr val="dk1"/>
              </a:buClr>
              <a:buSzPts val="2400"/>
              <a:buFont typeface="Comic Sans MS"/>
              <a:buNone/>
            </a:pPr>
            <a:r>
              <a:rPr lang="en-US" sz="2400" b="0" i="0" u="none">
                <a:solidFill>
                  <a:schemeClr val="dk1"/>
                </a:solidFill>
                <a:latin typeface="Comic Sans MS"/>
                <a:ea typeface="Comic Sans MS"/>
                <a:cs typeface="Comic Sans MS"/>
                <a:sym typeface="Comic Sans MS"/>
              </a:rPr>
              <a:t>     citations if the website does not have it already created.</a:t>
            </a:r>
            <a:endParaRPr/>
          </a:p>
          <a:p>
            <a:pPr marL="514350" lvl="0" indent="-514350" algn="l" rtl="0">
              <a:lnSpc>
                <a:spcPct val="100000"/>
              </a:lnSpc>
              <a:spcBef>
                <a:spcPts val="480"/>
              </a:spcBef>
              <a:spcAft>
                <a:spcPts val="0"/>
              </a:spcAft>
              <a:buClr>
                <a:schemeClr val="dk1"/>
              </a:buClr>
              <a:buSzPts val="2400"/>
              <a:buFont typeface="Comic Sans MS"/>
              <a:buNone/>
            </a:pPr>
            <a:r>
              <a:rPr lang="en-US" sz="2400" b="0" i="0" u="none">
                <a:solidFill>
                  <a:schemeClr val="dk1"/>
                </a:solidFill>
                <a:latin typeface="Comic Sans MS"/>
                <a:ea typeface="Comic Sans MS"/>
                <a:cs typeface="Comic Sans MS"/>
                <a:sym typeface="Comic Sans MS"/>
              </a:rPr>
              <a:t>7. Email all the sources you may use to yourself.</a:t>
            </a:r>
            <a:endParaRPr/>
          </a:p>
          <a:p>
            <a:pPr marL="514350" lvl="0" indent="-514350" algn="l" rtl="0">
              <a:lnSpc>
                <a:spcPct val="100000"/>
              </a:lnSpc>
              <a:spcBef>
                <a:spcPts val="640"/>
              </a:spcBef>
              <a:spcAft>
                <a:spcPts val="0"/>
              </a:spcAft>
              <a:buClr>
                <a:schemeClr val="dk1"/>
              </a:buClr>
              <a:buSzPts val="3200"/>
              <a:buFont typeface="Comic Sans MS"/>
              <a:buNone/>
            </a:pPr>
            <a:endParaRPr sz="3200" b="0" i="0" u="none">
              <a:solidFill>
                <a:schemeClr val="dk1"/>
              </a:solidFill>
              <a:latin typeface="Comic Sans MS"/>
              <a:ea typeface="Comic Sans MS"/>
              <a:cs typeface="Comic Sans MS"/>
              <a:sym typeface="Comic Sans MS"/>
            </a:endParaRPr>
          </a:p>
          <a:p>
            <a:pPr marL="342900" lvl="0" indent="-139700" algn="l" rtl="0">
              <a:spcBef>
                <a:spcPts val="640"/>
              </a:spcBef>
              <a:spcAft>
                <a:spcPts val="0"/>
              </a:spcAft>
              <a:buClr>
                <a:schemeClr val="dk1"/>
              </a:buClr>
              <a:buSzPts val="3200"/>
              <a:buFont typeface="Comic Sans MS"/>
              <a:buNone/>
            </a:pPr>
            <a:endParaRPr sz="3200" b="0" i="0" u="none">
              <a:solidFill>
                <a:schemeClr val="dk1"/>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7caf91664a_0_0"/>
          <p:cNvSpPr txBox="1">
            <a:spLocks noGrp="1"/>
          </p:cNvSpPr>
          <p:nvPr>
            <p:ph type="title"/>
          </p:nvPr>
        </p:nvSpPr>
        <p:spPr>
          <a:xfrm>
            <a:off x="685800" y="152400"/>
            <a:ext cx="6870600" cy="333737"/>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2400" dirty="0"/>
              <a:t>Googling vs. Databases</a:t>
            </a:r>
            <a:endParaRPr sz="2400" dirty="0"/>
          </a:p>
        </p:txBody>
      </p:sp>
      <p:sp>
        <p:nvSpPr>
          <p:cNvPr id="179" name="Google Shape;179;g7caf91664a_0_0"/>
          <p:cNvSpPr txBox="1">
            <a:spLocks noGrp="1"/>
          </p:cNvSpPr>
          <p:nvPr>
            <p:ph type="body" idx="1"/>
          </p:nvPr>
        </p:nvSpPr>
        <p:spPr>
          <a:xfrm>
            <a:off x="685800" y="1129450"/>
            <a:ext cx="7696200" cy="4356900"/>
          </a:xfrm>
          <a:prstGeom prst="rect">
            <a:avLst/>
          </a:prstGeom>
        </p:spPr>
        <p:txBody>
          <a:bodyPr spcFirstLastPara="1" wrap="square" lIns="91425" tIns="45700" rIns="91425" bIns="45700" anchor="t" anchorCtr="0">
            <a:noAutofit/>
          </a:bodyPr>
          <a:lstStyle/>
          <a:p>
            <a:pPr marL="0" lvl="0" indent="0" algn="ctr" rtl="0">
              <a:lnSpc>
                <a:spcPct val="115000"/>
              </a:lnSpc>
              <a:spcBef>
                <a:spcPts val="0"/>
              </a:spcBef>
              <a:spcAft>
                <a:spcPts val="0"/>
              </a:spcAft>
              <a:buNone/>
            </a:pPr>
            <a:r>
              <a:rPr lang="en-US" sz="1050" b="1" dirty="0" smtClean="0">
                <a:solidFill>
                  <a:srgbClr val="000000"/>
                </a:solidFill>
                <a:highlight>
                  <a:srgbClr val="FFFFFF"/>
                </a:highlight>
                <a:latin typeface="Arial"/>
                <a:ea typeface="Arial"/>
                <a:cs typeface="Arial"/>
                <a:sym typeface="Arial"/>
              </a:rPr>
              <a:t>    </a:t>
            </a:r>
            <a:endParaRPr dirty="0"/>
          </a:p>
        </p:txBody>
      </p:sp>
      <p:graphicFrame>
        <p:nvGraphicFramePr>
          <p:cNvPr id="2" name="Table 1"/>
          <p:cNvGraphicFramePr>
            <a:graphicFrameLocks noGrp="1"/>
          </p:cNvGraphicFramePr>
          <p:nvPr>
            <p:extLst>
              <p:ext uri="{D42A27DB-BD31-4B8C-83A1-F6EECF244321}">
                <p14:modId xmlns:p14="http://schemas.microsoft.com/office/powerpoint/2010/main" val="1414775116"/>
              </p:ext>
            </p:extLst>
          </p:nvPr>
        </p:nvGraphicFramePr>
        <p:xfrm>
          <a:off x="401256" y="601883"/>
          <a:ext cx="7654724" cy="5735320"/>
        </p:xfrm>
        <a:graphic>
          <a:graphicData uri="http://schemas.openxmlformats.org/drawingml/2006/table">
            <a:tbl>
              <a:tblPr firstRow="1" bandRow="1">
                <a:tableStyleId>{7CBE414B-453F-4A8B-9538-F0946C88F7FA}</a:tableStyleId>
              </a:tblPr>
              <a:tblGrid>
                <a:gridCol w="2191473"/>
                <a:gridCol w="3333509"/>
                <a:gridCol w="2129742"/>
              </a:tblGrid>
              <a:tr h="202813">
                <a:tc>
                  <a:txBody>
                    <a:bodyPr/>
                    <a:lstStyle/>
                    <a:p>
                      <a:r>
                        <a:rPr lang="en-US" b="1" dirty="0" smtClean="0"/>
                        <a:t>Can I?</a:t>
                      </a:r>
                      <a:endParaRPr lang="en-US" b="1" dirty="0"/>
                    </a:p>
                  </a:txBody>
                  <a:tcPr/>
                </a:tc>
                <a:tc>
                  <a:txBody>
                    <a:bodyPr/>
                    <a:lstStyle/>
                    <a:p>
                      <a:r>
                        <a:rPr lang="en-US" b="1" dirty="0" smtClean="0"/>
                        <a:t>Library Digital Databases</a:t>
                      </a:r>
                      <a:endParaRPr lang="en-US" b="1" dirty="0"/>
                    </a:p>
                  </a:txBody>
                  <a:tcPr/>
                </a:tc>
                <a:tc>
                  <a:txBody>
                    <a:bodyPr/>
                    <a:lstStyle/>
                    <a:p>
                      <a:r>
                        <a:rPr lang="en-US" b="1" dirty="0" smtClean="0"/>
                        <a:t>Internet (Googling)</a:t>
                      </a:r>
                      <a:endParaRPr lang="en-US" b="1" dirty="0"/>
                    </a:p>
                  </a:txBody>
                  <a:tcPr/>
                </a:tc>
              </a:tr>
              <a:tr h="370840">
                <a:tc>
                  <a:txBody>
                    <a:bodyPr/>
                    <a:lstStyle/>
                    <a:p>
                      <a:r>
                        <a:rPr lang="en-US" sz="1200" b="1" dirty="0" smtClean="0"/>
                        <a:t>Search for free</a:t>
                      </a:r>
                      <a:endParaRPr lang="en-US" sz="1200" b="1" dirty="0"/>
                    </a:p>
                  </a:txBody>
                  <a:tcPr/>
                </a:tc>
                <a:tc>
                  <a:txBody>
                    <a:bodyPr/>
                    <a:lstStyle/>
                    <a:p>
                      <a:r>
                        <a:rPr lang="en-US" sz="1200" b="1" i="0" dirty="0" smtClean="0">
                          <a:solidFill>
                            <a:srgbClr val="000000"/>
                          </a:solidFill>
                          <a:effectLst/>
                          <a:latin typeface="Arial"/>
                        </a:rPr>
                        <a:t>YES </a:t>
                      </a:r>
                    </a:p>
                    <a:p>
                      <a:r>
                        <a:rPr lang="en-US" sz="1200" b="0" i="0" dirty="0" smtClean="0">
                          <a:solidFill>
                            <a:srgbClr val="000000"/>
                          </a:solidFill>
                          <a:effectLst/>
                          <a:latin typeface="Arial"/>
                        </a:rPr>
                        <a:t>Only for LAUSD students, faculty and staff with an  active username and password</a:t>
                      </a:r>
                    </a:p>
                    <a:p>
                      <a:endParaRPr lang="en-US" sz="1200" dirty="0"/>
                    </a:p>
                  </a:txBody>
                  <a:tcPr/>
                </a:tc>
                <a:tc>
                  <a:txBody>
                    <a:bodyPr/>
                    <a:lstStyle/>
                    <a:p>
                      <a:r>
                        <a:rPr lang="en-US" sz="1200" dirty="0" smtClean="0"/>
                        <a:t>YES</a:t>
                      </a:r>
                      <a:endParaRPr lang="en-US" sz="1200" dirty="0"/>
                    </a:p>
                  </a:txBody>
                  <a:tcPr/>
                </a:tc>
              </a:tr>
              <a:tr h="370840">
                <a:tc>
                  <a:txBody>
                    <a:bodyPr/>
                    <a:lstStyle/>
                    <a:p>
                      <a:r>
                        <a:rPr lang="en-US" sz="1200" b="1" i="0" dirty="0" smtClean="0">
                          <a:solidFill>
                            <a:srgbClr val="000000"/>
                          </a:solidFill>
                          <a:effectLst/>
                          <a:latin typeface="Arial"/>
                        </a:rPr>
                        <a:t>Get full text for free? </a:t>
                      </a:r>
                      <a:endParaRPr lang="en-US" sz="1200" b="1" dirty="0"/>
                    </a:p>
                  </a:txBody>
                  <a:tcPr/>
                </a:tc>
                <a:tc>
                  <a:txBody>
                    <a:bodyPr/>
                    <a:lstStyle/>
                    <a:p>
                      <a:r>
                        <a:rPr lang="en-US" sz="1200" b="1" i="0" dirty="0" smtClean="0">
                          <a:solidFill>
                            <a:srgbClr val="000000"/>
                          </a:solidFill>
                          <a:effectLst/>
                          <a:latin typeface="Arial"/>
                        </a:rPr>
                        <a:t>YES</a:t>
                      </a:r>
                    </a:p>
                    <a:p>
                      <a:r>
                        <a:rPr lang="en-US" sz="1200" b="0" i="0" dirty="0" smtClean="0">
                          <a:solidFill>
                            <a:srgbClr val="000000"/>
                          </a:solidFill>
                          <a:effectLst/>
                          <a:latin typeface="Arial"/>
                        </a:rPr>
                        <a:t>Only for LAUSD students, faculty and staff with an active username and password</a:t>
                      </a:r>
                    </a:p>
                    <a:p>
                      <a:endParaRPr lang="en-US" sz="1200" dirty="0"/>
                    </a:p>
                  </a:txBody>
                  <a:tcPr/>
                </a:tc>
                <a:tc>
                  <a:txBody>
                    <a:bodyPr/>
                    <a:lstStyle/>
                    <a:p>
                      <a:r>
                        <a:rPr lang="en-US" sz="1200" dirty="0" smtClean="0"/>
                        <a:t>SOME, but not all</a:t>
                      </a:r>
                      <a:endParaRPr lang="en-US" sz="1200" dirty="0"/>
                    </a:p>
                  </a:txBody>
                  <a:tcPr/>
                </a:tc>
              </a:tr>
              <a:tr h="370840">
                <a:tc>
                  <a:txBody>
                    <a:bodyPr/>
                    <a:lstStyle/>
                    <a:p>
                      <a:r>
                        <a:rPr lang="en-US" sz="1200" b="1" dirty="0" smtClean="0"/>
                        <a:t> Limit to peer review? </a:t>
                      </a:r>
                      <a:endParaRPr lang="en-US" sz="1200" b="1" dirty="0"/>
                    </a:p>
                  </a:txBody>
                  <a:tcPr/>
                </a:tc>
                <a:tc>
                  <a:txBody>
                    <a:bodyPr/>
                    <a:lstStyle/>
                    <a:p>
                      <a:r>
                        <a:rPr lang="en-US" sz="1200" b="1" dirty="0" smtClean="0"/>
                        <a:t>YES</a:t>
                      </a:r>
                      <a:endParaRPr lang="en-US" sz="1200" b="1" dirty="0"/>
                    </a:p>
                  </a:txBody>
                  <a:tcPr/>
                </a:tc>
                <a:tc>
                  <a:txBody>
                    <a:bodyPr/>
                    <a:lstStyle/>
                    <a:p>
                      <a:r>
                        <a:rPr lang="en-US" sz="1200" dirty="0" smtClean="0"/>
                        <a:t>NO</a:t>
                      </a:r>
                      <a:endParaRPr lang="en-US" sz="1200" dirty="0"/>
                    </a:p>
                  </a:txBody>
                  <a:tcPr/>
                </a:tc>
              </a:tr>
              <a:tr h="370840">
                <a:tc>
                  <a:txBody>
                    <a:bodyPr/>
                    <a:lstStyle/>
                    <a:p>
                      <a:r>
                        <a:rPr lang="en-US" sz="1200" b="1" dirty="0" smtClean="0"/>
                        <a:t>Include all       subscriptions paid for by LAUSD? </a:t>
                      </a:r>
                      <a:endParaRPr lang="en-US" sz="1200" b="1" dirty="0"/>
                    </a:p>
                  </a:txBody>
                  <a:tcPr/>
                </a:tc>
                <a:tc>
                  <a:txBody>
                    <a:bodyPr/>
                    <a:lstStyle/>
                    <a:p>
                      <a:r>
                        <a:rPr lang="en-US" sz="1200" b="1" dirty="0" smtClean="0"/>
                        <a:t>YES</a:t>
                      </a:r>
                      <a:endParaRPr lang="en-US" sz="1200" b="1" dirty="0"/>
                    </a:p>
                  </a:txBody>
                  <a:tcPr/>
                </a:tc>
                <a:tc>
                  <a:txBody>
                    <a:bodyPr/>
                    <a:lstStyle/>
                    <a:p>
                      <a:r>
                        <a:rPr lang="en-US" sz="1200" dirty="0" smtClean="0"/>
                        <a:t>NO</a:t>
                      </a:r>
                      <a:endParaRPr lang="en-US" sz="1200" dirty="0"/>
                    </a:p>
                  </a:txBody>
                  <a:tcPr/>
                </a:tc>
              </a:tr>
              <a:tr h="119605">
                <a:tc>
                  <a:txBody>
                    <a:bodyPr/>
                    <a:lstStyle/>
                    <a:p>
                      <a:r>
                        <a:rPr lang="en-US" sz="1200" b="1" dirty="0" smtClean="0"/>
                        <a:t>Know all sources that provide content?</a:t>
                      </a:r>
                      <a:endParaRPr lang="en-US" sz="1200" b="1" dirty="0"/>
                    </a:p>
                  </a:txBody>
                  <a:tcPr/>
                </a:tc>
                <a:tc>
                  <a:txBody>
                    <a:bodyPr/>
                    <a:lstStyle/>
                    <a:p>
                      <a:r>
                        <a:rPr lang="en-US" sz="1200" b="1" dirty="0" smtClean="0"/>
                        <a:t>YES</a:t>
                      </a:r>
                      <a:endParaRPr lang="en-US" sz="1200" b="1" dirty="0"/>
                    </a:p>
                  </a:txBody>
                  <a:tcPr/>
                </a:tc>
                <a:tc>
                  <a:txBody>
                    <a:bodyPr/>
                    <a:lstStyle/>
                    <a:p>
                      <a:r>
                        <a:rPr lang="en-US" sz="1200" dirty="0" smtClean="0"/>
                        <a:t>NO</a:t>
                      </a:r>
                      <a:endParaRPr lang="en-US" sz="1200" dirty="0"/>
                    </a:p>
                  </a:txBody>
                  <a:tcPr/>
                </a:tc>
              </a:tr>
              <a:tr h="370840">
                <a:tc>
                  <a:txBody>
                    <a:bodyPr/>
                    <a:lstStyle/>
                    <a:p>
                      <a:r>
                        <a:rPr lang="en-US" b="1" dirty="0" smtClean="0"/>
                        <a:t>Pros</a:t>
                      </a:r>
                      <a:endParaRPr lang="en-US" b="1" dirty="0"/>
                    </a:p>
                  </a:txBody>
                  <a:tcPr/>
                </a:tc>
                <a:tc>
                  <a:txBody>
                    <a:bodyPr/>
                    <a:lstStyle/>
                    <a:p>
                      <a:r>
                        <a:rPr lang="en-US" dirty="0" smtClean="0"/>
                        <a:t>Credible, limited to topic, citations</a:t>
                      </a:r>
                      <a:r>
                        <a:rPr lang="en-US" baseline="0" dirty="0" smtClean="0"/>
                        <a:t> &amp; filter tools (dates, topic/subject, types of sources (books, newspapers, magazines, scholarly journals, etc.)</a:t>
                      </a:r>
                      <a:endParaRPr lang="en-US" dirty="0"/>
                    </a:p>
                  </a:txBody>
                  <a:tcPr/>
                </a:tc>
                <a:tc>
                  <a:txBody>
                    <a:bodyPr/>
                    <a:lstStyle/>
                    <a:p>
                      <a:r>
                        <a:rPr lang="en-US" dirty="0" smtClean="0"/>
                        <a:t>Easy, quick, millions of sources</a:t>
                      </a:r>
                      <a:endParaRPr lang="en-US" dirty="0"/>
                    </a:p>
                  </a:txBody>
                  <a:tcPr/>
                </a:tc>
              </a:tr>
              <a:tr h="0">
                <a:tc>
                  <a:txBody>
                    <a:bodyPr/>
                    <a:lstStyle/>
                    <a:p>
                      <a:r>
                        <a:rPr lang="en-US" b="1" dirty="0" smtClean="0"/>
                        <a:t>Cons</a:t>
                      </a:r>
                      <a:endParaRPr lang="en-US" b="1" dirty="0"/>
                    </a:p>
                  </a:txBody>
                  <a:tcPr/>
                </a:tc>
                <a:tc>
                  <a:txBody>
                    <a:bodyPr/>
                    <a:lstStyle/>
                    <a:p>
                      <a:r>
                        <a:rPr lang="en-US" dirty="0" smtClean="0"/>
                        <a:t>Can</a:t>
                      </a:r>
                      <a:r>
                        <a:rPr lang="en-US" baseline="0" dirty="0" smtClean="0"/>
                        <a:t> be more time consuming</a:t>
                      </a:r>
                      <a:endParaRPr lang="en-US" dirty="0"/>
                    </a:p>
                  </a:txBody>
                  <a:tcPr/>
                </a:tc>
                <a:tc>
                  <a:txBody>
                    <a:bodyPr/>
                    <a:lstStyle/>
                    <a:p>
                      <a:r>
                        <a:rPr lang="en-US" dirty="0" smtClean="0"/>
                        <a:t>Not credible, overwhelming</a:t>
                      </a:r>
                      <a:r>
                        <a:rPr lang="en-US" baseline="0" dirty="0" smtClean="0"/>
                        <a:t> list of sources, lack of subject focus, no filtering systems for easy search, viruses, </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Select a Topic:</a:t>
            </a:r>
            <a:endParaRPr/>
          </a:p>
        </p:txBody>
      </p:sp>
      <p:sp>
        <p:nvSpPr>
          <p:cNvPr id="185" name="Google Shape;185;p3"/>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p>
            <a:pPr marL="342900" marR="0" lvl="0" indent="-139700" algn="l" rtl="0">
              <a:lnSpc>
                <a:spcPct val="100000"/>
              </a:lnSpc>
              <a:spcBef>
                <a:spcPts val="0"/>
              </a:spcBef>
              <a:spcAft>
                <a:spcPts val="0"/>
              </a:spcAft>
              <a:buClr>
                <a:schemeClr val="dk1"/>
              </a:buClr>
              <a:buSzPts val="3200"/>
              <a:buFont typeface="Comic Sans MS"/>
              <a:buNone/>
            </a:pPr>
            <a:endParaRPr sz="3200" b="0" i="0" u="none" strike="noStrike" cap="none">
              <a:solidFill>
                <a:schemeClr val="dk1"/>
              </a:solidFill>
              <a:latin typeface="Comic Sans MS"/>
              <a:ea typeface="Comic Sans MS"/>
              <a:cs typeface="Comic Sans MS"/>
              <a:sym typeface="Comic Sans MS"/>
            </a:endParaRPr>
          </a:p>
          <a:p>
            <a:pPr marL="342900" marR="0" lvl="0" indent="-342900" algn="l" rtl="0">
              <a:lnSpc>
                <a:spcPct val="100000"/>
              </a:lnSpc>
              <a:spcBef>
                <a:spcPts val="640"/>
              </a:spcBef>
              <a:spcAft>
                <a:spcPts val="0"/>
              </a:spcAft>
              <a:buClr>
                <a:schemeClr val="dk1"/>
              </a:buClr>
              <a:buSzPts val="3200"/>
              <a:buFont typeface="Comic Sans MS"/>
              <a:buChar char="•"/>
            </a:pPr>
            <a:r>
              <a:rPr lang="en-US" sz="3200" b="0" i="0" u="none" strike="noStrike" cap="none">
                <a:solidFill>
                  <a:schemeClr val="dk1"/>
                </a:solidFill>
                <a:latin typeface="Comic Sans MS"/>
                <a:ea typeface="Comic Sans MS"/>
                <a:cs typeface="Comic Sans MS"/>
                <a:sym typeface="Comic Sans MS"/>
              </a:rPr>
              <a:t>1 Umbrella/Overarching question</a:t>
            </a:r>
            <a:endParaRPr/>
          </a:p>
          <a:p>
            <a:pPr marL="342900" marR="0" lvl="0" indent="-139700" algn="l" rtl="0">
              <a:lnSpc>
                <a:spcPct val="100000"/>
              </a:lnSpc>
              <a:spcBef>
                <a:spcPts val="640"/>
              </a:spcBef>
              <a:spcAft>
                <a:spcPts val="0"/>
              </a:spcAft>
              <a:buClr>
                <a:schemeClr val="dk1"/>
              </a:buClr>
              <a:buSzPts val="3200"/>
              <a:buFont typeface="Comic Sans MS"/>
              <a:buNone/>
            </a:pPr>
            <a:endParaRPr sz="3200" b="0" i="0" u="none" strike="noStrike" cap="none">
              <a:solidFill>
                <a:schemeClr val="dk1"/>
              </a:solidFill>
              <a:latin typeface="Comic Sans MS"/>
              <a:ea typeface="Comic Sans MS"/>
              <a:cs typeface="Comic Sans MS"/>
              <a:sym typeface="Comic Sans MS"/>
            </a:endParaRPr>
          </a:p>
          <a:p>
            <a:pPr marL="342900" marR="0" lvl="0" indent="-342900" algn="l" rtl="0">
              <a:lnSpc>
                <a:spcPct val="100000"/>
              </a:lnSpc>
              <a:spcBef>
                <a:spcPts val="640"/>
              </a:spcBef>
              <a:spcAft>
                <a:spcPts val="0"/>
              </a:spcAft>
              <a:buClr>
                <a:schemeClr val="dk1"/>
              </a:buClr>
              <a:buSzPts val="3200"/>
              <a:buFont typeface="Comic Sans MS"/>
              <a:buChar char="•"/>
            </a:pPr>
            <a:r>
              <a:rPr lang="en-US" sz="3200" b="0" i="0" u="none" strike="noStrike" cap="none">
                <a:solidFill>
                  <a:schemeClr val="dk1"/>
                </a:solidFill>
                <a:latin typeface="Comic Sans MS"/>
                <a:ea typeface="Comic Sans MS"/>
                <a:cs typeface="Comic Sans MS"/>
                <a:sym typeface="Comic Sans MS"/>
              </a:rPr>
              <a:t>3 Mini questions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4"/>
          <p:cNvSpPr txBox="1">
            <a:spLocks noGrp="1"/>
          </p:cNvSpPr>
          <p:nvPr>
            <p:ph type="title"/>
          </p:nvPr>
        </p:nvSpPr>
        <p:spPr>
          <a:xfrm>
            <a:off x="-152400" y="152400"/>
            <a:ext cx="77089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Research Project: </a:t>
            </a:r>
            <a:br>
              <a:rPr lang="en-US" sz="4400" b="0" i="0" u="none">
                <a:solidFill>
                  <a:schemeClr val="dk1"/>
                </a:solidFill>
                <a:latin typeface="Comic Sans MS"/>
                <a:ea typeface="Comic Sans MS"/>
                <a:cs typeface="Comic Sans MS"/>
                <a:sym typeface="Comic Sans MS"/>
              </a:rPr>
            </a:br>
            <a:r>
              <a:rPr lang="en-US" sz="4400" b="0" i="0" u="none">
                <a:solidFill>
                  <a:schemeClr val="dk1"/>
                </a:solidFill>
                <a:latin typeface="Comic Sans MS"/>
                <a:ea typeface="Comic Sans MS"/>
                <a:cs typeface="Comic Sans MS"/>
                <a:sym typeface="Comic Sans MS"/>
              </a:rPr>
              <a:t>Taking Cornell Notes</a:t>
            </a:r>
            <a:endParaRPr/>
          </a:p>
        </p:txBody>
      </p:sp>
      <p:graphicFrame>
        <p:nvGraphicFramePr>
          <p:cNvPr id="191" name="Google Shape;191;p4"/>
          <p:cNvGraphicFramePr/>
          <p:nvPr>
            <p:extLst>
              <p:ext uri="{D42A27DB-BD31-4B8C-83A1-F6EECF244321}">
                <p14:modId xmlns:p14="http://schemas.microsoft.com/office/powerpoint/2010/main" val="119071724"/>
              </p:ext>
            </p:extLst>
          </p:nvPr>
        </p:nvGraphicFramePr>
        <p:xfrm>
          <a:off x="685800" y="1828800"/>
          <a:ext cx="7696200" cy="1854175"/>
        </p:xfrm>
        <a:graphic>
          <a:graphicData uri="http://schemas.openxmlformats.org/drawingml/2006/table">
            <a:tbl>
              <a:tblPr>
                <a:noFill/>
                <a:tableStyleId>{7CBE414B-453F-4A8B-9538-F0946C88F7FA}</a:tableStyleId>
              </a:tblPr>
              <a:tblGrid>
                <a:gridCol w="1981200"/>
                <a:gridCol w="5715000"/>
              </a:tblGrid>
              <a:tr h="371475">
                <a:tc>
                  <a:txBody>
                    <a:bodyPr/>
                    <a:lstStyle/>
                    <a:p>
                      <a:pPr marL="0" marR="0" lvl="0" indent="0" algn="l" rtl="0">
                        <a:lnSpc>
                          <a:spcPct val="100000"/>
                        </a:lnSpc>
                        <a:spcBef>
                          <a:spcPts val="0"/>
                        </a:spcBef>
                        <a:spcAft>
                          <a:spcPts val="0"/>
                        </a:spcAft>
                        <a:buClr>
                          <a:schemeClr val="dk1"/>
                        </a:buClr>
                        <a:buSzPts val="1800"/>
                        <a:buFont typeface="Comic Sans MS"/>
                        <a:buNone/>
                      </a:pPr>
                      <a:r>
                        <a:rPr lang="en-US" sz="1800" b="1" i="0" u="none" strike="noStrike" cap="none" dirty="0">
                          <a:solidFill>
                            <a:schemeClr val="dk1"/>
                          </a:solidFill>
                          <a:latin typeface="Comic Sans MS"/>
                          <a:ea typeface="Comic Sans MS"/>
                          <a:cs typeface="Comic Sans MS"/>
                          <a:sym typeface="Comic Sans MS"/>
                        </a:rPr>
                        <a:t>5</a:t>
                      </a:r>
                      <a:r>
                        <a:rPr lang="en-US" sz="1800" b="1" i="0" u="none" strike="noStrike" cap="none" dirty="0" smtClean="0">
                          <a:solidFill>
                            <a:schemeClr val="dk1"/>
                          </a:solidFill>
                          <a:latin typeface="Comic Sans MS"/>
                          <a:ea typeface="Comic Sans MS"/>
                          <a:cs typeface="Comic Sans MS"/>
                          <a:sym typeface="Comic Sans MS"/>
                        </a:rPr>
                        <a:t> </a:t>
                      </a:r>
                      <a:r>
                        <a:rPr lang="en-US" sz="1800" b="1" i="0" u="none" strike="noStrike" cap="none" dirty="0">
                          <a:solidFill>
                            <a:schemeClr val="dk1"/>
                          </a:solidFill>
                          <a:latin typeface="Comic Sans MS"/>
                          <a:ea typeface="Comic Sans MS"/>
                          <a:cs typeface="Comic Sans MS"/>
                          <a:sym typeface="Comic Sans MS"/>
                        </a:rPr>
                        <a:t>Questions</a:t>
                      </a:r>
                      <a:endParaRPr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FFD466"/>
                    </a:solidFill>
                  </a:tcPr>
                </a:tc>
                <a:tc>
                  <a:txBody>
                    <a:bodyPr/>
                    <a:lstStyle/>
                    <a:p>
                      <a:pPr marL="0" marR="0" lvl="0" indent="0" algn="l" rtl="0">
                        <a:lnSpc>
                          <a:spcPct val="100000"/>
                        </a:lnSpc>
                        <a:spcBef>
                          <a:spcPts val="0"/>
                        </a:spcBef>
                        <a:spcAft>
                          <a:spcPts val="0"/>
                        </a:spcAft>
                        <a:buClr>
                          <a:schemeClr val="dk1"/>
                        </a:buClr>
                        <a:buSzPts val="1800"/>
                        <a:buFont typeface="Comic Sans MS"/>
                        <a:buNone/>
                      </a:pPr>
                      <a:r>
                        <a:rPr lang="en-US" sz="1800" b="1" i="0" u="none" strike="noStrike" cap="none" dirty="0" smtClean="0">
                          <a:solidFill>
                            <a:schemeClr val="dk1"/>
                          </a:solidFill>
                          <a:latin typeface="Comic Sans MS"/>
                          <a:ea typeface="Comic Sans MS"/>
                          <a:cs typeface="Comic Sans MS"/>
                          <a:sym typeface="Comic Sans MS"/>
                        </a:rPr>
                        <a:t>5</a:t>
                      </a:r>
                      <a:r>
                        <a:rPr lang="en-US" sz="1800" b="1" i="0" u="none" strike="noStrike" cap="none" baseline="0" dirty="0" smtClean="0">
                          <a:solidFill>
                            <a:schemeClr val="dk1"/>
                          </a:solidFill>
                          <a:latin typeface="Comic Sans MS"/>
                          <a:ea typeface="Comic Sans MS"/>
                          <a:cs typeface="Comic Sans MS"/>
                          <a:sym typeface="Comic Sans MS"/>
                        </a:rPr>
                        <a:t> </a:t>
                      </a:r>
                      <a:r>
                        <a:rPr lang="en-US" sz="1800" b="1" i="0" u="none" strike="noStrike" cap="none" dirty="0" smtClean="0">
                          <a:solidFill>
                            <a:schemeClr val="dk1"/>
                          </a:solidFill>
                          <a:latin typeface="Comic Sans MS"/>
                          <a:ea typeface="Comic Sans MS"/>
                          <a:cs typeface="Comic Sans MS"/>
                          <a:sym typeface="Comic Sans MS"/>
                        </a:rPr>
                        <a:t>Notes </a:t>
                      </a:r>
                      <a:endParaRPr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FFCCCC"/>
                    </a:solidFill>
                  </a:tcPr>
                </a:tc>
              </a:tr>
              <a:tr h="369875">
                <a:tc>
                  <a:txBody>
                    <a:bodyPr/>
                    <a:lstStyle/>
                    <a:p>
                      <a:pPr marL="0" marR="0" lvl="0" indent="0" algn="l" rtl="0">
                        <a:spcBef>
                          <a:spcPts val="0"/>
                        </a:spcBef>
                        <a:spcAft>
                          <a:spcPts val="0"/>
                        </a:spcAft>
                        <a:buNone/>
                      </a:pPr>
                      <a:endParaRPr sz="1800">
                        <a:solidFill>
                          <a:schemeClr val="dk1"/>
                        </a:solidFill>
                        <a:latin typeface="Comic Sans MS"/>
                        <a:ea typeface="Comic Sans MS"/>
                        <a:cs typeface="Comic Sans MS"/>
                        <a:sym typeface="Comic Sans M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D466"/>
                    </a:solidFill>
                  </a:tcPr>
                </a:tc>
                <a:tc>
                  <a:txBody>
                    <a:bodyPr/>
                    <a:lstStyle/>
                    <a:p>
                      <a:pPr marL="0" marR="0" lvl="0" indent="0" algn="l" rtl="0">
                        <a:spcBef>
                          <a:spcPts val="0"/>
                        </a:spcBef>
                        <a:spcAft>
                          <a:spcPts val="0"/>
                        </a:spcAft>
                        <a:buNone/>
                      </a:pPr>
                      <a:endParaRPr sz="1800">
                        <a:solidFill>
                          <a:schemeClr val="dk1"/>
                        </a:solidFill>
                        <a:latin typeface="Comic Sans MS"/>
                        <a:ea typeface="Comic Sans MS"/>
                        <a:cs typeface="Comic Sans MS"/>
                        <a:sym typeface="Comic Sans M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CCCC"/>
                    </a:solidFill>
                  </a:tcPr>
                </a:tc>
              </a:tr>
              <a:tr h="371475">
                <a:tc>
                  <a:txBody>
                    <a:bodyPr/>
                    <a:lstStyle/>
                    <a:p>
                      <a:pPr marL="0" marR="0" lvl="0" indent="0" algn="l" rtl="0">
                        <a:spcBef>
                          <a:spcPts val="0"/>
                        </a:spcBef>
                        <a:spcAft>
                          <a:spcPts val="0"/>
                        </a:spcAft>
                        <a:buNone/>
                      </a:pPr>
                      <a:endParaRPr sz="1800">
                        <a:solidFill>
                          <a:schemeClr val="dk1"/>
                        </a:solidFill>
                        <a:latin typeface="Comic Sans MS"/>
                        <a:ea typeface="Comic Sans MS"/>
                        <a:cs typeface="Comic Sans MS"/>
                        <a:sym typeface="Comic Sans M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D466"/>
                    </a:solidFill>
                  </a:tcPr>
                </a:tc>
                <a:tc>
                  <a:txBody>
                    <a:bodyPr/>
                    <a:lstStyle/>
                    <a:p>
                      <a:pPr marL="0" marR="0" lvl="0" indent="0" algn="l" rtl="0">
                        <a:spcBef>
                          <a:spcPts val="0"/>
                        </a:spcBef>
                        <a:spcAft>
                          <a:spcPts val="0"/>
                        </a:spcAft>
                        <a:buNone/>
                      </a:pPr>
                      <a:endParaRPr sz="1800">
                        <a:solidFill>
                          <a:schemeClr val="dk1"/>
                        </a:solidFill>
                        <a:latin typeface="Comic Sans MS"/>
                        <a:ea typeface="Comic Sans MS"/>
                        <a:cs typeface="Comic Sans MS"/>
                        <a:sym typeface="Comic Sans M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CCCC"/>
                    </a:solidFill>
                  </a:tcPr>
                </a:tc>
              </a:tr>
              <a:tr h="369875">
                <a:tc>
                  <a:txBody>
                    <a:bodyPr/>
                    <a:lstStyle/>
                    <a:p>
                      <a:pPr marL="0" marR="0" lvl="0" indent="0" algn="l" rtl="0">
                        <a:spcBef>
                          <a:spcPts val="0"/>
                        </a:spcBef>
                        <a:spcAft>
                          <a:spcPts val="0"/>
                        </a:spcAft>
                        <a:buNone/>
                      </a:pPr>
                      <a:endParaRPr sz="1800">
                        <a:solidFill>
                          <a:schemeClr val="dk1"/>
                        </a:solidFill>
                        <a:latin typeface="Comic Sans MS"/>
                        <a:ea typeface="Comic Sans MS"/>
                        <a:cs typeface="Comic Sans MS"/>
                        <a:sym typeface="Comic Sans M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D466"/>
                    </a:solidFill>
                  </a:tcPr>
                </a:tc>
                <a:tc>
                  <a:txBody>
                    <a:bodyPr/>
                    <a:lstStyle/>
                    <a:p>
                      <a:pPr marL="0" marR="0" lvl="0" indent="0" algn="l" rtl="0">
                        <a:spcBef>
                          <a:spcPts val="0"/>
                        </a:spcBef>
                        <a:spcAft>
                          <a:spcPts val="0"/>
                        </a:spcAft>
                        <a:buNone/>
                      </a:pPr>
                      <a:endParaRPr sz="1800">
                        <a:solidFill>
                          <a:schemeClr val="dk1"/>
                        </a:solidFill>
                        <a:latin typeface="Comic Sans MS"/>
                        <a:ea typeface="Comic Sans MS"/>
                        <a:cs typeface="Comic Sans MS"/>
                        <a:sym typeface="Comic Sans M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CCCC"/>
                    </a:solidFill>
                  </a:tcPr>
                </a:tc>
              </a:tr>
              <a:tr h="371475">
                <a:tc>
                  <a:txBody>
                    <a:bodyPr/>
                    <a:lstStyle/>
                    <a:p>
                      <a:pPr marL="0" marR="0" lvl="0" indent="0" algn="l" rtl="0">
                        <a:spcBef>
                          <a:spcPts val="0"/>
                        </a:spcBef>
                        <a:spcAft>
                          <a:spcPts val="0"/>
                        </a:spcAft>
                        <a:buNone/>
                      </a:pPr>
                      <a:endParaRPr sz="1800">
                        <a:solidFill>
                          <a:schemeClr val="dk1"/>
                        </a:solidFill>
                        <a:latin typeface="Comic Sans MS"/>
                        <a:ea typeface="Comic Sans MS"/>
                        <a:cs typeface="Comic Sans MS"/>
                        <a:sym typeface="Comic Sans M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D466"/>
                    </a:solidFill>
                  </a:tcPr>
                </a:tc>
                <a:tc>
                  <a:txBody>
                    <a:bodyPr/>
                    <a:lstStyle/>
                    <a:p>
                      <a:pPr marL="0" marR="0" lvl="0" indent="0" algn="l" rtl="0">
                        <a:spcBef>
                          <a:spcPts val="0"/>
                        </a:spcBef>
                        <a:spcAft>
                          <a:spcPts val="0"/>
                        </a:spcAft>
                        <a:buNone/>
                      </a:pPr>
                      <a:endParaRPr sz="1800">
                        <a:solidFill>
                          <a:schemeClr val="dk1"/>
                        </a:solidFill>
                        <a:latin typeface="Comic Sans MS"/>
                        <a:ea typeface="Comic Sans MS"/>
                        <a:cs typeface="Comic Sans MS"/>
                        <a:sym typeface="Comic Sans M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CCCC"/>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5"/>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1. WHAT GOES in your notes while researching?</a:t>
            </a:r>
            <a:endParaRPr/>
          </a:p>
        </p:txBody>
      </p:sp>
      <p:sp>
        <p:nvSpPr>
          <p:cNvPr id="198" name="Google Shape;198;p5"/>
          <p:cNvSpPr txBox="1">
            <a:spLocks noGrp="1"/>
          </p:cNvSpPr>
          <p:nvPr>
            <p:ph type="body" idx="1"/>
          </p:nvPr>
        </p:nvSpPr>
        <p:spPr>
          <a:xfrm>
            <a:off x="685800" y="2438400"/>
            <a:ext cx="7696200" cy="2895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Comic Sans MS"/>
              <a:buChar char="•"/>
            </a:pPr>
            <a:r>
              <a:rPr lang="en-US" sz="3200" b="0" i="0" u="none">
                <a:solidFill>
                  <a:schemeClr val="dk1"/>
                </a:solidFill>
                <a:latin typeface="Comic Sans MS"/>
                <a:ea typeface="Comic Sans MS"/>
                <a:cs typeface="Comic Sans MS"/>
                <a:sym typeface="Comic Sans MS"/>
              </a:rPr>
              <a:t>Information you did not know about your topic that you get from an author, title of source, and page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6"/>
          <p:cNvSpPr txBox="1">
            <a:spLocks noGrp="1"/>
          </p:cNvSpPr>
          <p:nvPr>
            <p:ph type="title"/>
          </p:nvPr>
        </p:nvSpPr>
        <p:spPr>
          <a:xfrm>
            <a:off x="762000" y="304800"/>
            <a:ext cx="6870700" cy="22098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2. HOW CAN I TAKE AN AUTHOR’S INFORMATION??</a:t>
            </a:r>
            <a:endParaRPr/>
          </a:p>
        </p:txBody>
      </p:sp>
      <p:sp>
        <p:nvSpPr>
          <p:cNvPr id="204" name="Google Shape;204;p6"/>
          <p:cNvSpPr txBox="1">
            <a:spLocks noGrp="1"/>
          </p:cNvSpPr>
          <p:nvPr>
            <p:ph type="body" idx="1"/>
          </p:nvPr>
        </p:nvSpPr>
        <p:spPr>
          <a:xfrm>
            <a:off x="1752600" y="3048000"/>
            <a:ext cx="6629400" cy="2667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Comic Sans MS"/>
              <a:buChar char="•"/>
            </a:pPr>
            <a:r>
              <a:rPr lang="en-US" sz="2800" b="1" i="0" u="none">
                <a:solidFill>
                  <a:schemeClr val="dk1"/>
                </a:solidFill>
                <a:latin typeface="Comic Sans MS"/>
                <a:ea typeface="Comic Sans MS"/>
                <a:cs typeface="Comic Sans MS"/>
                <a:sym typeface="Comic Sans MS"/>
              </a:rPr>
              <a:t>Paraphrase</a:t>
            </a:r>
            <a:endParaRPr/>
          </a:p>
          <a:p>
            <a:pPr marL="342900" lvl="0" indent="-342900" algn="l" rtl="0">
              <a:lnSpc>
                <a:spcPct val="100000"/>
              </a:lnSpc>
              <a:spcBef>
                <a:spcPts val="560"/>
              </a:spcBef>
              <a:spcAft>
                <a:spcPts val="0"/>
              </a:spcAft>
              <a:buClr>
                <a:schemeClr val="dk1"/>
              </a:buClr>
              <a:buSzPts val="2800"/>
              <a:buFont typeface="Comic Sans MS"/>
              <a:buChar char="•"/>
            </a:pPr>
            <a:r>
              <a:rPr lang="en-US" sz="2800" b="1" i="0" u="none">
                <a:solidFill>
                  <a:schemeClr val="dk1"/>
                </a:solidFill>
                <a:latin typeface="Comic Sans MS"/>
                <a:ea typeface="Comic Sans MS"/>
                <a:cs typeface="Comic Sans MS"/>
                <a:sym typeface="Comic Sans MS"/>
              </a:rPr>
              <a:t>Summarize</a:t>
            </a:r>
            <a:endParaRPr/>
          </a:p>
          <a:p>
            <a:pPr marL="342900" lvl="0" indent="-342900" algn="l" rtl="0">
              <a:lnSpc>
                <a:spcPct val="100000"/>
              </a:lnSpc>
              <a:spcBef>
                <a:spcPts val="560"/>
              </a:spcBef>
              <a:spcAft>
                <a:spcPts val="0"/>
              </a:spcAft>
              <a:buClr>
                <a:schemeClr val="dk1"/>
              </a:buClr>
              <a:buSzPts val="2800"/>
              <a:buFont typeface="Comic Sans MS"/>
              <a:buChar char="•"/>
            </a:pPr>
            <a:r>
              <a:rPr lang="en-US" sz="2800" b="1" i="0" u="none">
                <a:solidFill>
                  <a:schemeClr val="dk1"/>
                </a:solidFill>
                <a:latin typeface="Comic Sans MS"/>
                <a:ea typeface="Comic Sans MS"/>
                <a:cs typeface="Comic Sans MS"/>
                <a:sym typeface="Comic Sans MS"/>
              </a:rPr>
              <a:t>Quote</a:t>
            </a:r>
            <a:endParaRPr/>
          </a:p>
          <a:p>
            <a:pPr marL="342900" lvl="0" indent="-165100" algn="l" rtl="0">
              <a:lnSpc>
                <a:spcPct val="100000"/>
              </a:lnSpc>
              <a:spcBef>
                <a:spcPts val="560"/>
              </a:spcBef>
              <a:spcAft>
                <a:spcPts val="0"/>
              </a:spcAft>
              <a:buClr>
                <a:schemeClr val="dk1"/>
              </a:buClr>
              <a:buSzPts val="2800"/>
              <a:buFont typeface="Comic Sans MS"/>
              <a:buNone/>
            </a:pPr>
            <a:endParaRPr sz="2800" b="1" i="0" u="none">
              <a:solidFill>
                <a:schemeClr val="dk1"/>
              </a:solidFill>
              <a:latin typeface="Comic Sans MS"/>
              <a:ea typeface="Comic Sans MS"/>
              <a:cs typeface="Comic Sans MS"/>
              <a:sym typeface="Comic Sans MS"/>
            </a:endParaRPr>
          </a:p>
          <a:p>
            <a:pPr marL="342900" lvl="0" indent="-342900" algn="l" rtl="0">
              <a:lnSpc>
                <a:spcPct val="100000"/>
              </a:lnSpc>
              <a:spcBef>
                <a:spcPts val="560"/>
              </a:spcBef>
              <a:spcAft>
                <a:spcPts val="0"/>
              </a:spcAft>
              <a:buClr>
                <a:schemeClr val="dk1"/>
              </a:buClr>
              <a:buSzPts val="2800"/>
              <a:buFont typeface="Comic Sans MS"/>
              <a:buNone/>
            </a:pPr>
            <a:r>
              <a:rPr lang="en-US" sz="2800" b="1" i="0" u="none">
                <a:solidFill>
                  <a:schemeClr val="dk1"/>
                </a:solidFill>
                <a:latin typeface="Comic Sans MS"/>
                <a:ea typeface="Comic Sans MS"/>
                <a:cs typeface="Comic Sans MS"/>
                <a:sym typeface="Comic Sans MS"/>
              </a:rPr>
              <a:t>	DON’T PLAGIARIZE!!!!</a:t>
            </a:r>
            <a:endParaRPr/>
          </a:p>
          <a:p>
            <a:pPr marL="342900" lvl="0" indent="-165100" algn="l" rtl="0">
              <a:spcBef>
                <a:spcPts val="560"/>
              </a:spcBef>
              <a:spcAft>
                <a:spcPts val="0"/>
              </a:spcAft>
              <a:buClr>
                <a:schemeClr val="dk1"/>
              </a:buClr>
              <a:buSzPts val="2800"/>
              <a:buFont typeface="Comic Sans MS"/>
              <a:buNone/>
            </a:pPr>
            <a:endParaRPr sz="2800" b="1" i="0" u="none">
              <a:solidFill>
                <a:schemeClr val="dk1"/>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7"/>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PLAGIARISM</a:t>
            </a:r>
            <a:endParaRPr/>
          </a:p>
        </p:txBody>
      </p:sp>
      <p:sp>
        <p:nvSpPr>
          <p:cNvPr id="211" name="Google Shape;211;p7"/>
          <p:cNvSpPr txBox="1">
            <a:spLocks noGrp="1"/>
          </p:cNvSpPr>
          <p:nvPr>
            <p:ph type="body" idx="1"/>
          </p:nvPr>
        </p:nvSpPr>
        <p:spPr>
          <a:xfrm>
            <a:off x="685800" y="2209800"/>
            <a:ext cx="7696200" cy="3276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Comic Sans MS"/>
              <a:buChar char="•"/>
            </a:pPr>
            <a:r>
              <a:rPr lang="en-US" sz="2800" b="0" i="1" u="none">
                <a:solidFill>
                  <a:schemeClr val="dk1"/>
                </a:solidFill>
                <a:latin typeface="Comic Sans MS"/>
                <a:ea typeface="Comic Sans MS"/>
                <a:cs typeface="Comic Sans MS"/>
                <a:sym typeface="Comic Sans MS"/>
              </a:rPr>
              <a:t>It's like lip-synching to someone else's voice and accepting the applause and rewards for yourself.</a:t>
            </a:r>
            <a:r>
              <a:rPr lang="en-US" sz="2800" b="0" i="0" u="none">
                <a:solidFill>
                  <a:schemeClr val="dk1"/>
                </a:solidFill>
                <a:latin typeface="Comic Sans MS"/>
                <a:ea typeface="Comic Sans MS"/>
                <a:cs typeface="Comic Sans MS"/>
                <a:sym typeface="Comic Sans MS"/>
              </a:rPr>
              <a:t> </a:t>
            </a:r>
            <a:endParaRPr/>
          </a:p>
          <a:p>
            <a:pPr marL="342900" lvl="0" indent="-342900" algn="l" rtl="0">
              <a:lnSpc>
                <a:spcPct val="100000"/>
              </a:lnSpc>
              <a:spcBef>
                <a:spcPts val="560"/>
              </a:spcBef>
              <a:spcAft>
                <a:spcPts val="0"/>
              </a:spcAft>
              <a:buClr>
                <a:schemeClr val="dk1"/>
              </a:buClr>
              <a:buSzPts val="2800"/>
              <a:buFont typeface="Comic Sans MS"/>
              <a:buNone/>
            </a:pPr>
            <a:endParaRPr sz="2800" b="0" i="0" u="none">
              <a:solidFill>
                <a:schemeClr val="dk1"/>
              </a:solidFill>
              <a:latin typeface="Comic Sans MS"/>
              <a:ea typeface="Comic Sans MS"/>
              <a:cs typeface="Comic Sans MS"/>
              <a:sym typeface="Comic Sans MS"/>
            </a:endParaRPr>
          </a:p>
          <a:p>
            <a:pPr marL="342900" lvl="0" indent="-342900" algn="l" rtl="0">
              <a:lnSpc>
                <a:spcPct val="100000"/>
              </a:lnSpc>
              <a:spcBef>
                <a:spcPts val="560"/>
              </a:spcBef>
              <a:spcAft>
                <a:spcPts val="0"/>
              </a:spcAft>
              <a:buClr>
                <a:schemeClr val="dk1"/>
              </a:buClr>
              <a:buSzPts val="2800"/>
              <a:buFont typeface="Comic Sans MS"/>
              <a:buChar char="•"/>
            </a:pPr>
            <a:r>
              <a:rPr lang="en-US" sz="2800" b="0" i="0" u="none">
                <a:solidFill>
                  <a:schemeClr val="dk1"/>
                </a:solidFill>
                <a:latin typeface="Comic Sans MS"/>
                <a:ea typeface="Comic Sans MS"/>
                <a:cs typeface="Comic Sans MS"/>
                <a:sym typeface="Comic Sans MS"/>
              </a:rPr>
              <a:t>IF YOU PLAGIARIZE, YOU WILL FAIL!!! …any time you take a writer’s words and use them as your own, you are plagiarizing</a:t>
            </a:r>
            <a:endParaRPr/>
          </a:p>
        </p:txBody>
      </p:sp>
      <p:sp>
        <p:nvSpPr>
          <p:cNvPr id="212" name="Google Shape;212;p7"/>
          <p:cNvSpPr/>
          <p:nvPr/>
        </p:nvSpPr>
        <p:spPr>
          <a:xfrm>
            <a:off x="1447800" y="304800"/>
            <a:ext cx="5410200" cy="1981200"/>
          </a:xfrm>
          <a:custGeom>
            <a:avLst/>
            <a:gdLst/>
            <a:ahLst/>
            <a:cxnLst/>
            <a:rect l="l" t="t"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lnTo>
                  <a:pt x="17401" y="15493"/>
                </a:lnTo>
                <a:close/>
                <a:moveTo>
                  <a:pt x="4198" y="6106"/>
                </a:moveTo>
                <a:cubicBezTo>
                  <a:pt x="3223" y="7477"/>
                  <a:pt x="2700" y="9117"/>
                  <a:pt x="2700" y="10799"/>
                </a:cubicBezTo>
                <a:cubicBezTo>
                  <a:pt x="2700" y="15273"/>
                  <a:pt x="6326" y="18900"/>
                  <a:pt x="10800" y="18900"/>
                </a:cubicBezTo>
                <a:cubicBezTo>
                  <a:pt x="12482" y="18900"/>
                  <a:pt x="14122" y="18376"/>
                  <a:pt x="15493" y="17401"/>
                </a:cubicBezTo>
                <a:lnTo>
                  <a:pt x="4198" y="6106"/>
                </a:lnTo>
                <a:close/>
              </a:path>
            </a:pathLst>
          </a:custGeom>
          <a:solidFill>
            <a:srgbClr val="C0C0C0">
              <a:alpha val="8627"/>
            </a:srgbClr>
          </a:solidFill>
          <a:ln w="9525" cap="flat" cmpd="sng">
            <a:solidFill>
              <a:schemeClr val="dk1"/>
            </a:solidFill>
            <a:prstDash val="solid"/>
            <a:miter lim="524288"/>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omic Sans MS"/>
              <a:ea typeface="Comic Sans MS"/>
              <a:cs typeface="Comic Sans MS"/>
              <a:sym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8"/>
          <p:cNvSpPr txBox="1">
            <a:spLocks noGrp="1"/>
          </p:cNvSpPr>
          <p:nvPr>
            <p:ph type="title"/>
          </p:nvPr>
        </p:nvSpPr>
        <p:spPr>
          <a:xfrm>
            <a:off x="609600" y="533400"/>
            <a:ext cx="6870700" cy="1600200"/>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4400"/>
              <a:buFont typeface="Comic Sans MS"/>
              <a:buNone/>
            </a:pPr>
            <a:r>
              <a:rPr lang="en-US" sz="4400" b="0" i="0" u="none">
                <a:solidFill>
                  <a:schemeClr val="dk1"/>
                </a:solidFill>
                <a:latin typeface="Comic Sans MS"/>
                <a:ea typeface="Comic Sans MS"/>
                <a:cs typeface="Comic Sans MS"/>
                <a:sym typeface="Comic Sans MS"/>
              </a:rPr>
              <a:t>Using another writer’s words as your own… the right way!</a:t>
            </a:r>
            <a:endParaRPr/>
          </a:p>
        </p:txBody>
      </p:sp>
      <p:sp>
        <p:nvSpPr>
          <p:cNvPr id="219" name="Google Shape;219;p8"/>
          <p:cNvSpPr txBox="1">
            <a:spLocks noGrp="1"/>
          </p:cNvSpPr>
          <p:nvPr>
            <p:ph type="body" idx="1"/>
          </p:nvPr>
        </p:nvSpPr>
        <p:spPr>
          <a:xfrm>
            <a:off x="1066800" y="2438400"/>
            <a:ext cx="7696200" cy="36576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3200"/>
              <a:buFont typeface="Comic Sans MS"/>
              <a:buChar char="•"/>
            </a:pPr>
            <a:r>
              <a:rPr lang="en-US" sz="3200" b="0" i="0" u="none">
                <a:solidFill>
                  <a:schemeClr val="dk1"/>
                </a:solidFill>
                <a:latin typeface="Comic Sans MS"/>
                <a:ea typeface="Comic Sans MS"/>
                <a:cs typeface="Comic Sans MS"/>
                <a:sym typeface="Comic Sans MS"/>
              </a:rPr>
              <a:t>Paraphrase/Summarize</a:t>
            </a:r>
            <a:endParaRPr/>
          </a:p>
          <a:p>
            <a:pPr marL="342900" lvl="0" indent="-342900" algn="l" rtl="0">
              <a:lnSpc>
                <a:spcPct val="90000"/>
              </a:lnSpc>
              <a:spcBef>
                <a:spcPts val="640"/>
              </a:spcBef>
              <a:spcAft>
                <a:spcPts val="0"/>
              </a:spcAft>
              <a:buClr>
                <a:schemeClr val="dk1"/>
              </a:buClr>
              <a:buSzPts val="3200"/>
              <a:buFont typeface="Comic Sans MS"/>
              <a:buChar char="•"/>
            </a:pPr>
            <a:r>
              <a:rPr lang="en-US" sz="3200" b="0" i="0" u="none">
                <a:solidFill>
                  <a:schemeClr val="dk1"/>
                </a:solidFill>
                <a:latin typeface="Comic Sans MS"/>
                <a:ea typeface="Comic Sans MS"/>
                <a:cs typeface="Comic Sans MS"/>
                <a:sym typeface="Comic Sans MS"/>
              </a:rPr>
              <a:t>“Quote”</a:t>
            </a:r>
            <a:endParaRPr/>
          </a:p>
          <a:p>
            <a:pPr marL="342900" lvl="0" indent="-342900" algn="l" rtl="0">
              <a:lnSpc>
                <a:spcPct val="90000"/>
              </a:lnSpc>
              <a:spcBef>
                <a:spcPts val="640"/>
              </a:spcBef>
              <a:spcAft>
                <a:spcPts val="0"/>
              </a:spcAft>
              <a:buClr>
                <a:schemeClr val="dk1"/>
              </a:buClr>
              <a:buSzPts val="3200"/>
              <a:buFont typeface="Comic Sans MS"/>
              <a:buChar char="•"/>
            </a:pPr>
            <a:r>
              <a:rPr lang="en-US" sz="3200" b="0" i="0" u="none">
                <a:solidFill>
                  <a:schemeClr val="dk1"/>
                </a:solidFill>
                <a:latin typeface="Comic Sans MS"/>
                <a:ea typeface="Comic Sans MS"/>
                <a:cs typeface="Comic Sans MS"/>
                <a:sym typeface="Comic Sans MS"/>
              </a:rPr>
              <a:t>Include your own thoughts about what the writer has to say</a:t>
            </a:r>
            <a:endParaRPr/>
          </a:p>
          <a:p>
            <a:pPr marL="342900" lvl="0" indent="-342900" algn="l" rtl="0">
              <a:lnSpc>
                <a:spcPct val="90000"/>
              </a:lnSpc>
              <a:spcBef>
                <a:spcPts val="640"/>
              </a:spcBef>
              <a:spcAft>
                <a:spcPts val="0"/>
              </a:spcAft>
              <a:buClr>
                <a:schemeClr val="dk1"/>
              </a:buClr>
              <a:buSzPts val="3200"/>
              <a:buFont typeface="Comic Sans MS"/>
              <a:buNone/>
            </a:pPr>
            <a:endParaRPr sz="3200" b="0" i="0" u="none">
              <a:solidFill>
                <a:schemeClr val="dk1"/>
              </a:solidFill>
              <a:latin typeface="Comic Sans MS"/>
              <a:ea typeface="Comic Sans MS"/>
              <a:cs typeface="Comic Sans MS"/>
              <a:sym typeface="Comic Sans MS"/>
            </a:endParaRPr>
          </a:p>
          <a:p>
            <a:pPr marL="342900" lvl="0" indent="-342900" algn="ctr" rtl="0">
              <a:lnSpc>
                <a:spcPct val="90000"/>
              </a:lnSpc>
              <a:spcBef>
                <a:spcPts val="640"/>
              </a:spcBef>
              <a:spcAft>
                <a:spcPts val="0"/>
              </a:spcAft>
              <a:buClr>
                <a:schemeClr val="dk1"/>
              </a:buClr>
              <a:buSzPts val="3200"/>
              <a:buFont typeface="Comic Sans MS"/>
              <a:buNone/>
            </a:pPr>
            <a:r>
              <a:rPr lang="en-US" sz="3200" b="0" i="0" u="none">
                <a:solidFill>
                  <a:schemeClr val="dk1"/>
                </a:solidFill>
                <a:latin typeface="Comic Sans MS"/>
                <a:ea typeface="Comic Sans MS"/>
                <a:cs typeface="Comic Sans MS"/>
                <a:sym typeface="Comic Sans MS"/>
              </a:rPr>
              <a:t>ALWAYS GIVE THE CREDIT TO THE REAL AUTHOR!</a:t>
            </a:r>
            <a:endParaRPr/>
          </a:p>
        </p:txBody>
      </p:sp>
    </p:spTree>
  </p:cSld>
  <p:clrMapOvr>
    <a:masterClrMapping/>
  </p:clrMapOvr>
</p:sld>
</file>

<file path=ppt/theme/theme1.xml><?xml version="1.0" encoding="utf-8"?>
<a:theme xmlns:a="http://schemas.openxmlformats.org/drawingml/2006/main"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1128</Words>
  <Application>Microsoft Office PowerPoint</Application>
  <PresentationFormat>On-screen Show (4:3)</PresentationFormat>
  <Paragraphs>145</Paragraphs>
  <Slides>20</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Abril Fatface</vt:lpstr>
      <vt:lpstr>Arial</vt:lpstr>
      <vt:lpstr>DFKai-SB</vt:lpstr>
      <vt:lpstr>David</vt:lpstr>
      <vt:lpstr>Arial Black</vt:lpstr>
      <vt:lpstr>Comic Sans MS</vt:lpstr>
      <vt:lpstr>1_Crayons</vt:lpstr>
      <vt:lpstr>Crayons</vt:lpstr>
      <vt:lpstr>  Research Project: Using Credible Resources &amp;  Creating MLA Citations (8th ed.)</vt:lpstr>
      <vt:lpstr>Today’s Objective:</vt:lpstr>
      <vt:lpstr>Googling vs. Databases</vt:lpstr>
      <vt:lpstr>Select a Topic:</vt:lpstr>
      <vt:lpstr>Research Project:  Taking Cornell Notes</vt:lpstr>
      <vt:lpstr>1. WHAT GOES in your notes while researching?</vt:lpstr>
      <vt:lpstr>2. HOW CAN I TAKE AN AUTHOR’S INFORMATION??</vt:lpstr>
      <vt:lpstr>PLAGIARISM</vt:lpstr>
      <vt:lpstr>Using another writer’s words as your own… the right way!</vt:lpstr>
      <vt:lpstr>3. What is the difference between PARAPHRASING vs. SUMMARIZING?</vt:lpstr>
      <vt:lpstr>Original Passage:</vt:lpstr>
      <vt:lpstr>Look for key repeating words:</vt:lpstr>
      <vt:lpstr>Summary Examples: </vt:lpstr>
      <vt:lpstr>Paraphrase: </vt:lpstr>
      <vt:lpstr>Difference:</vt:lpstr>
      <vt:lpstr>Works Cited</vt:lpstr>
      <vt:lpstr>4. What is a QUOTE?</vt:lpstr>
      <vt:lpstr>5. How can you stay organized?</vt:lpstr>
      <vt:lpstr>Steps to using databases</vt:lpstr>
      <vt:lpstr> Steps for creating Works Cited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Project: Using Credible Resources &amp;  Creating MLA Citations (8th ed.)</dc:title>
  <dc:creator>jreese</dc:creator>
  <cp:lastModifiedBy>Nguyen, Phuong T.</cp:lastModifiedBy>
  <cp:revision>4</cp:revision>
  <dcterms:created xsi:type="dcterms:W3CDTF">2006-03-07T20:37:14Z</dcterms:created>
  <dcterms:modified xsi:type="dcterms:W3CDTF">2020-01-24T21:22:05Z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
  </property>
  <property fmtid="{D5CDD505-2E9C-101B-9397-08002B2CF9AE}" pid="3" name="ContentType">
    <vt:lpwstr>Document</vt:lpwstr>
  </property>
</Properties>
</file>